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    <Relationship Id="rId3" Target="docProps/core.xml" Type="http://schemas.openxmlformats.org/package/2006/relationships/metadata/core-properties"/>
    <Relationship Id="rId2" Target="docProps/thumbnail.jpeg" Type="http://schemas.openxmlformats.org/package/2006/relationships/metadata/thumbnail"/>
    <Relationship Id="rId1" Target="ppt/presentation.xml" Type="http://schemas.openxmlformats.org/officeDocument/2006/relationships/officeDocument"/>
    <Relationship Id="rId4" Target="docProps/app.xml" Type="http://schemas.openxmlformats.org/officeDocument/2006/relationships/extended-properties"/>
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DAONGLOBALTERROSRISM/Top10HotzonesofTerrorism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72644C-41C1-43D0-8E16-32837F85EE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EDA ON GLOBAL TERROSRISM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5E6E42-B1AA-425E-9B44-199A649E37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4/11/2024 1:59:55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rorist Incidents by Year" id="2" name="slide2">
            <a:extLst>
              <a:ext uri="{FF2B5EF4-FFF2-40B4-BE49-F238E27FC236}">
                <a16:creationId xmlns:a16="http://schemas.microsoft.com/office/drawing/2014/main" id="{034B6342-A5C4-4801-9B5B-3B4993CD0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44"/>
            <a:ext cx="12192000" cy="5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Hotzones of Terrorism" id="3" name="slide3">
            <a:extLst>
              <a:ext uri="{FF2B5EF4-FFF2-40B4-BE49-F238E27FC236}">
                <a16:creationId xmlns:a16="http://schemas.microsoft.com/office/drawing/2014/main" id="{11170F49-8BCD-453F-9882-8629FE0E3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945"/>
            <a:ext cx="12192000" cy="53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tzones Ransom Trends" id="4" name="slide4">
            <a:extLst>
              <a:ext uri="{FF2B5EF4-FFF2-40B4-BE49-F238E27FC236}">
                <a16:creationId xmlns:a16="http://schemas.microsoft.com/office/drawing/2014/main" id="{3E513CD0-AE08-45ED-843E-DFDAAAC04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26" y="0"/>
            <a:ext cx="900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 Type 1" id="5" name="slide5">
            <a:extLst>
              <a:ext uri="{FF2B5EF4-FFF2-40B4-BE49-F238E27FC236}">
                <a16:creationId xmlns:a16="http://schemas.microsoft.com/office/drawing/2014/main" id="{2A903B27-4673-45D5-A1AF-280D939638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995"/>
            <a:ext cx="12192000" cy="48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Wounded People as per the Regions" id="6" name="slide6">
            <a:extLst>
              <a:ext uri="{FF2B5EF4-FFF2-40B4-BE49-F238E27FC236}">
                <a16:creationId xmlns:a16="http://schemas.microsoft.com/office/drawing/2014/main" id="{3C5211BA-FAC7-4ACD-87DD-853870950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08"/>
            <a:ext cx="12192001" cy="51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2024-04-11T13:59:56Z</dcterms:created>
  <dcterms:modified xsi:type="dcterms:W3CDTF">2024-04-11T13:59:56Z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186721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