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9" d="100"/>
          <a:sy n="69" d="100"/>
        </p:scale>
        <p:origin x="56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05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5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52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9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1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07CB3-D9DD-4B41-B8C5-C20CB662CC8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026C-478B-4826-8AC0-8818B102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121" y="1710268"/>
            <a:ext cx="7766936" cy="1646302"/>
          </a:xfrm>
        </p:spPr>
        <p:txBody>
          <a:bodyPr/>
          <a:lstStyle/>
          <a:p>
            <a:r>
              <a:rPr lang="en-US" dirty="0"/>
              <a:t>INTRODUCTION TO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C8063-DAE5-4306-95E5-21CF552C7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68437"/>
            <a:ext cx="7766936" cy="1379296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05226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8466-E9E8-48F7-9AAA-CC70DF96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pPr algn="ctr"/>
            <a:r>
              <a:rPr lang="en-US" dirty="0"/>
              <a:t>BASICS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D709-71B9-4D67-BBEB-A84EA05D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969"/>
            <a:ext cx="8596668" cy="4403393"/>
          </a:xfrm>
        </p:spPr>
        <p:txBody>
          <a:bodyPr/>
          <a:lstStyle/>
          <a:p>
            <a:r>
              <a:rPr lang="en-US" dirty="0"/>
              <a:t>First name : Oak language</a:t>
            </a:r>
          </a:p>
          <a:p>
            <a:endParaRPr lang="en-US" dirty="0"/>
          </a:p>
          <a:p>
            <a:r>
              <a:rPr lang="en-US" dirty="0"/>
              <a:t>A product of Sun Microsystems</a:t>
            </a:r>
          </a:p>
          <a:p>
            <a:endParaRPr lang="en-US" dirty="0"/>
          </a:p>
          <a:p>
            <a:r>
              <a:rPr lang="en-US" dirty="0"/>
              <a:t>Father of java language: James Gosling</a:t>
            </a:r>
          </a:p>
          <a:p>
            <a:endParaRPr lang="en-US" dirty="0"/>
          </a:p>
          <a:p>
            <a:r>
              <a:rPr lang="en-US" dirty="0"/>
              <a:t>oak language was renamed as java</a:t>
            </a:r>
          </a:p>
          <a:p>
            <a:endParaRPr lang="en-US" dirty="0"/>
          </a:p>
          <a:p>
            <a:r>
              <a:rPr lang="en-US" dirty="0"/>
              <a:t>Java is a object oriented programming (OOP) language.</a:t>
            </a:r>
          </a:p>
        </p:txBody>
      </p:sp>
    </p:spTree>
    <p:extLst>
      <p:ext uri="{BB962C8B-B14F-4D97-AF65-F5344CB8AC3E}">
        <p14:creationId xmlns:p14="http://schemas.microsoft.com/office/powerpoint/2010/main" val="426387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A6CD-F7E1-43E3-98D3-3603F9CF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781"/>
          </a:xfrm>
        </p:spPr>
        <p:txBody>
          <a:bodyPr/>
          <a:lstStyle/>
          <a:p>
            <a:pPr algn="ctr"/>
            <a:r>
              <a:rPr lang="en-US" dirty="0"/>
              <a:t>JAVA – OOPs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BF6D-5095-4233-AAED-B25A3CB7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>
            <a:normAutofit/>
          </a:bodyPr>
          <a:lstStyle/>
          <a:p>
            <a:r>
              <a:rPr lang="en-US" dirty="0"/>
              <a:t>Java is intersection of c and c++.java follows the c- language w.r.t syntaxes.java will follow the </a:t>
            </a:r>
            <a:r>
              <a:rPr lang="en-US" dirty="0" err="1"/>
              <a:t>c++</a:t>
            </a:r>
            <a:r>
              <a:rPr lang="en-US" dirty="0"/>
              <a:t> language by supporting OOPs concepts.</a:t>
            </a:r>
          </a:p>
          <a:p>
            <a:r>
              <a:rPr lang="en-US" dirty="0"/>
              <a:t>JAVA runs on these basis of OOPs :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data hiding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Data Abstraction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2BF6-2DB9-4258-853D-743EAC16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82"/>
          </a:xfrm>
        </p:spPr>
        <p:txBody>
          <a:bodyPr/>
          <a:lstStyle/>
          <a:p>
            <a:pPr algn="ctr"/>
            <a:r>
              <a:rPr lang="en-US" dirty="0"/>
              <a:t>JVM,JDK and 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439E-821A-47F3-8016-51727B5F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1709"/>
            <a:ext cx="8596668" cy="4489653"/>
          </a:xfrm>
        </p:spPr>
        <p:txBody>
          <a:bodyPr/>
          <a:lstStyle/>
          <a:p>
            <a:r>
              <a:rPr lang="en-US" dirty="0"/>
              <a:t>JDK - develop and execute(run) the Java program</a:t>
            </a:r>
          </a:p>
          <a:p>
            <a:r>
              <a:rPr lang="en-US" dirty="0"/>
              <a:t>JRE -  only run(not develop) the java program(or application)- End users of the application</a:t>
            </a:r>
          </a:p>
          <a:p>
            <a:r>
              <a:rPr lang="en-US" dirty="0"/>
              <a:t>JVM -  executing the java program line by line hence it is also known as interpreter. Java Virtual Machine: Physically doesn’t exist. Each OS has different JVM. Platform </a:t>
            </a:r>
            <a:r>
              <a:rPr lang="en-US" dirty="0" err="1"/>
              <a:t>dependent.Hence</a:t>
            </a:r>
            <a:r>
              <a:rPr lang="en-US" dirty="0"/>
              <a:t> java is a platform independent language.</a:t>
            </a:r>
          </a:p>
          <a:p>
            <a:r>
              <a:rPr lang="en-US" dirty="0"/>
              <a:t>JIT Compiler:</a:t>
            </a:r>
          </a:p>
          <a:p>
            <a:pPr lvl="1"/>
            <a:r>
              <a:rPr lang="en-US" dirty="0"/>
              <a:t>The JIT compiler aids in improving the performance of Java programs by compiling bytecode into native machine code at run time.</a:t>
            </a:r>
          </a:p>
          <a:p>
            <a:pPr lvl="1"/>
            <a:r>
              <a:rPr lang="en-US" dirty="0"/>
              <a:t>The JIT compiler is enabled throughout, while it gets activated, when a method is invoked. For a compiled method, the JVM directly calls the compiled code, instead of interpreting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6E46-1677-4E87-A550-D3D78E6B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pPr algn="ctr"/>
            <a:r>
              <a:rPr lang="en-US" dirty="0"/>
              <a:t>DATATYPES AND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F56A-5D87-4D03-AC87-31807BC2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255"/>
            <a:ext cx="8596668" cy="4605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amount of memory a variable takes is depending on its datatype.</a:t>
            </a:r>
          </a:p>
          <a:p>
            <a:r>
              <a:rPr lang="en-US" dirty="0"/>
              <a:t>Types of Datatypes:</a:t>
            </a:r>
          </a:p>
          <a:p>
            <a:pPr marL="400050" lvl="1" indent="0">
              <a:buNone/>
            </a:pPr>
            <a:r>
              <a:rPr lang="en-US" dirty="0"/>
              <a:t>Primitive:     </a:t>
            </a:r>
          </a:p>
          <a:p>
            <a:pPr marL="400050" lvl="1" indent="0">
              <a:buNone/>
            </a:pPr>
            <a:r>
              <a:rPr lang="en-US" dirty="0"/>
              <a:t>              byte(1B),short(2B),int(4B),long(8B),float(4B),double(8B),char(2B),</a:t>
            </a:r>
            <a:r>
              <a:rPr lang="en-US" dirty="0" err="1"/>
              <a:t>boolean</a:t>
            </a:r>
            <a:r>
              <a:rPr lang="en-US" dirty="0"/>
              <a:t>(1b)</a:t>
            </a:r>
          </a:p>
          <a:p>
            <a:pPr marL="400050" lvl="1" indent="0">
              <a:buNone/>
            </a:pPr>
            <a:r>
              <a:rPr lang="en-US" dirty="0"/>
              <a:t>Non-Primitive:                </a:t>
            </a:r>
          </a:p>
          <a:p>
            <a:pPr marL="400050" lvl="1" indent="0">
              <a:buNone/>
            </a:pPr>
            <a:r>
              <a:rPr lang="en-US" dirty="0"/>
              <a:t>               </a:t>
            </a:r>
            <a:r>
              <a:rPr lang="en-US" dirty="0" err="1"/>
              <a:t>Array,String,Class,Interface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/>
              <a:t>ARRAYS: they are used to store multiple values in a single variable, instead of declaring separate variables for each value.</a:t>
            </a:r>
          </a:p>
          <a:p>
            <a:r>
              <a:rPr lang="en-US" dirty="0"/>
              <a:t>Variable Naming conventions:</a:t>
            </a:r>
          </a:p>
          <a:p>
            <a:pPr lvl="1"/>
            <a:r>
              <a:rPr lang="en-US" dirty="0"/>
              <a:t>Can start with $ or _; Camel casing preferred; </a:t>
            </a:r>
            <a:r>
              <a:rPr lang="en-US" dirty="0" err="1"/>
              <a:t>eg:contactNumber</a:t>
            </a:r>
            <a:r>
              <a:rPr lang="en-US" dirty="0"/>
              <a:t> / </a:t>
            </a:r>
            <a:r>
              <a:rPr lang="en-US" dirty="0" err="1"/>
              <a:t>variableName</a:t>
            </a:r>
            <a:r>
              <a:rPr lang="en-US" dirty="0"/>
              <a:t>. Variable names are case sensitive in Java.</a:t>
            </a:r>
          </a:p>
          <a:p>
            <a:r>
              <a:rPr lang="en-US" dirty="0"/>
              <a:t>*Types of variables:</a:t>
            </a:r>
          </a:p>
          <a:p>
            <a:pPr lvl="1"/>
            <a:r>
              <a:rPr lang="en-US" dirty="0"/>
              <a:t>Static variable: common for all the instances of the class.</a:t>
            </a:r>
          </a:p>
          <a:p>
            <a:pPr lvl="1"/>
            <a:r>
              <a:rPr lang="en-US" dirty="0"/>
              <a:t>Instance variable: unique for every instance of the class. </a:t>
            </a:r>
          </a:p>
          <a:p>
            <a:pPr lvl="1"/>
            <a:r>
              <a:rPr lang="en-US" dirty="0"/>
              <a:t>Local variable: Scope is only within the method</a:t>
            </a:r>
          </a:p>
        </p:txBody>
      </p:sp>
    </p:spTree>
    <p:extLst>
      <p:ext uri="{BB962C8B-B14F-4D97-AF65-F5344CB8AC3E}">
        <p14:creationId xmlns:p14="http://schemas.microsoft.com/office/powerpoint/2010/main" val="253678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B89-279A-4721-BDCC-C838D4B8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055"/>
          </a:xfrm>
        </p:spPr>
        <p:txBody>
          <a:bodyPr/>
          <a:lstStyle/>
          <a:p>
            <a:pPr algn="ctr"/>
            <a:r>
              <a:rPr lang="en-US" dirty="0"/>
              <a:t>OPERATORS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B878-75B7-47D4-9371-7A25A1C08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817"/>
            <a:ext cx="8596668" cy="4563545"/>
          </a:xfrm>
        </p:spPr>
        <p:txBody>
          <a:bodyPr/>
          <a:lstStyle/>
          <a:p>
            <a:r>
              <a:rPr lang="en-US" dirty="0"/>
              <a:t>Arithmetic Operator  (+, -, *, /, %)</a:t>
            </a:r>
          </a:p>
          <a:p>
            <a:endParaRPr lang="en-US" dirty="0"/>
          </a:p>
          <a:p>
            <a:r>
              <a:rPr lang="en-US" dirty="0"/>
              <a:t>Relational Operator (&gt;, &lt;, &gt;=, &lt;=, ==, !=, !)</a:t>
            </a:r>
          </a:p>
          <a:p>
            <a:endParaRPr lang="en-US" dirty="0"/>
          </a:p>
          <a:p>
            <a:r>
              <a:rPr lang="en-US" dirty="0"/>
              <a:t>conditional operator (? :)</a:t>
            </a:r>
          </a:p>
          <a:p>
            <a:endParaRPr lang="en-US" dirty="0"/>
          </a:p>
          <a:p>
            <a:r>
              <a:rPr lang="en-US" dirty="0"/>
              <a:t>Logical Operator  (&amp;, |, &amp;&amp;, ||, ^)</a:t>
            </a:r>
          </a:p>
          <a:p>
            <a:endParaRPr lang="en-US" dirty="0"/>
          </a:p>
          <a:p>
            <a:r>
              <a:rPr lang="en-US" dirty="0"/>
              <a:t>Unary Operator 1) Increment 2) Decrement</a:t>
            </a:r>
          </a:p>
        </p:txBody>
      </p:sp>
    </p:spTree>
    <p:extLst>
      <p:ext uri="{BB962C8B-B14F-4D97-AF65-F5344CB8AC3E}">
        <p14:creationId xmlns:p14="http://schemas.microsoft.com/office/powerpoint/2010/main" val="10875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CA90-1C6E-4B91-8F97-835CBADD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345"/>
          </a:xfrm>
        </p:spPr>
        <p:txBody>
          <a:bodyPr/>
          <a:lstStyle/>
          <a:p>
            <a:pPr algn="ctr"/>
            <a:r>
              <a:rPr lang="en-US" dirty="0"/>
              <a:t>LOOPS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E8FD-20D5-4CFC-80F0-24013932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64" y="1306945"/>
            <a:ext cx="8826038" cy="4941455"/>
          </a:xfrm>
        </p:spPr>
        <p:txBody>
          <a:bodyPr/>
          <a:lstStyle/>
          <a:p>
            <a:r>
              <a:rPr lang="en-US" dirty="0"/>
              <a:t>FOR loop</a:t>
            </a:r>
          </a:p>
          <a:p>
            <a:pPr marL="457200" lvl="1" indent="0">
              <a:buNone/>
            </a:pPr>
            <a:r>
              <a:rPr lang="en-US" dirty="0"/>
              <a:t>for (initialization condition; testing condition; increment/decrement)</a:t>
            </a:r>
          </a:p>
          <a:p>
            <a:pPr marL="457200" lvl="1" indent="0">
              <a:buNone/>
            </a:pPr>
            <a:r>
              <a:rPr lang="en-US" dirty="0"/>
              <a:t>{  statement(s)  }</a:t>
            </a:r>
          </a:p>
          <a:p>
            <a:endParaRPr lang="en-US" dirty="0"/>
          </a:p>
          <a:p>
            <a:r>
              <a:rPr lang="en-US" dirty="0"/>
              <a:t>do…while loop</a:t>
            </a:r>
          </a:p>
          <a:p>
            <a:pPr marL="457200" lvl="1" indent="0">
              <a:buNone/>
            </a:pPr>
            <a:r>
              <a:rPr lang="en-US" dirty="0"/>
              <a:t>do</a:t>
            </a:r>
          </a:p>
          <a:p>
            <a:pPr marL="457200" lvl="1" indent="0">
              <a:buNone/>
            </a:pPr>
            <a:r>
              <a:rPr lang="en-US" dirty="0"/>
              <a:t>{ statement(s) } </a:t>
            </a:r>
          </a:p>
          <a:p>
            <a:pPr marL="457200" lvl="1" indent="0">
              <a:buNone/>
            </a:pPr>
            <a:r>
              <a:rPr lang="en-US" dirty="0"/>
              <a:t>while (condition(s))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While loop</a:t>
            </a:r>
          </a:p>
          <a:p>
            <a:pPr marL="457200" lvl="1" indent="0">
              <a:buNone/>
            </a:pPr>
            <a:r>
              <a:rPr lang="en-US" dirty="0"/>
              <a:t>While (condition(s))</a:t>
            </a:r>
          </a:p>
          <a:p>
            <a:pPr marL="457200" lvl="1" indent="0">
              <a:buNone/>
            </a:pPr>
            <a:r>
              <a:rPr lang="en-US" dirty="0"/>
              <a:t>{ statement(s) }</a:t>
            </a:r>
          </a:p>
        </p:txBody>
      </p:sp>
    </p:spTree>
    <p:extLst>
      <p:ext uri="{BB962C8B-B14F-4D97-AF65-F5344CB8AC3E}">
        <p14:creationId xmlns:p14="http://schemas.microsoft.com/office/powerpoint/2010/main" val="14363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CF28-96B8-41E8-87B3-ED9E4BCD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16" y="2918691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453830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480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INTRODUCTION TO JAVA</vt:lpstr>
      <vt:lpstr>BASICS OF JAVA</vt:lpstr>
      <vt:lpstr>JAVA – OOPs LANGUAGE</vt:lpstr>
      <vt:lpstr>JVM,JDK and JRE</vt:lpstr>
      <vt:lpstr>DATATYPES AND VARIABLES </vt:lpstr>
      <vt:lpstr>OPERATORS IN JAVA</vt:lpstr>
      <vt:lpstr>LOOPS IN JAVA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Manasvi</dc:creator>
  <cp:lastModifiedBy>Manasvi</cp:lastModifiedBy>
  <cp:revision>9</cp:revision>
  <dcterms:created xsi:type="dcterms:W3CDTF">2020-09-10T23:40:20Z</dcterms:created>
  <dcterms:modified xsi:type="dcterms:W3CDTF">2020-09-11T00:16:08Z</dcterms:modified>
</cp:coreProperties>
</file>