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bfdefc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bfdefc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bfdefc6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bfdefc6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bfdefc6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bfdefc6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bfdefc6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bfdefc6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fdefc6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fdefc6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bfdefc6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bfdefc6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16422"/>
          <a:stretch/>
        </p:blipFill>
        <p:spPr>
          <a:xfrm>
            <a:off x="1251000" y="962300"/>
            <a:ext cx="47625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6568975" y="1554500"/>
            <a:ext cx="2311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lt1"/>
                </a:solidFill>
              </a:rPr>
              <a:t>Team  </a:t>
            </a:r>
            <a:r>
              <a:rPr lang="en" sz="1900">
                <a:solidFill>
                  <a:schemeClr val="lt1"/>
                </a:solidFill>
              </a:rPr>
              <a:t>: </a:t>
            </a:r>
            <a:br>
              <a:rPr lang="en" sz="1900">
                <a:solidFill>
                  <a:schemeClr val="lt1"/>
                </a:solidFill>
              </a:rPr>
            </a:br>
            <a:br>
              <a:rPr lang="en" sz="1900">
                <a:solidFill>
                  <a:schemeClr val="lt1"/>
                </a:solidFill>
              </a:rPr>
            </a:br>
            <a:r>
              <a:rPr b="1" lang="en" sz="1900">
                <a:solidFill>
                  <a:schemeClr val="lt1"/>
                </a:solidFill>
              </a:rPr>
              <a:t>Pallavi Arora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Manasvi Varma</a:t>
            </a:r>
            <a:br>
              <a:rPr b="1" lang="en" sz="1900">
                <a:solidFill>
                  <a:schemeClr val="lt1"/>
                </a:solidFill>
              </a:rPr>
            </a:br>
            <a:br>
              <a:rPr b="1" lang="en" sz="1900">
                <a:solidFill>
                  <a:schemeClr val="lt1"/>
                </a:solidFill>
              </a:rPr>
            </a:br>
            <a:r>
              <a:rPr b="1" lang="en" sz="1900">
                <a:solidFill>
                  <a:schemeClr val="lt1"/>
                </a:solidFill>
              </a:rPr>
              <a:t>Preethi M.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11925" y="393750"/>
            <a:ext cx="782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</a:t>
            </a:r>
            <a:r>
              <a:rPr lang="en"/>
              <a:t> </a:t>
            </a:r>
            <a:r>
              <a:rPr lang="en" sz="3500"/>
              <a:t>Statement and Solution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78375" y="1446575"/>
            <a:ext cx="829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90"/>
              <a:buFont typeface="Arial"/>
              <a:buChar char="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Difficulty in comprehending the ingredient list just by glancing.</a:t>
            </a:r>
            <a:br>
              <a:rPr lang="en" sz="1629">
                <a:latin typeface="Arial"/>
                <a:ea typeface="Arial"/>
                <a:cs typeface="Arial"/>
                <a:sym typeface="Arial"/>
              </a:rPr>
            </a:br>
            <a:r>
              <a:rPr lang="en" sz="1629">
                <a:latin typeface="Arial"/>
                <a:ea typeface="Arial"/>
                <a:cs typeface="Arial"/>
                <a:sym typeface="Arial"/>
              </a:rPr>
              <a:t>So here we present to you INGREDIBLY, your pathway to a Conscious Buying Experience. </a:t>
            </a:r>
            <a:br>
              <a:rPr lang="en" sz="1629">
                <a:latin typeface="Arial"/>
                <a:ea typeface="Arial"/>
                <a:cs typeface="Arial"/>
                <a:sym typeface="Arial"/>
              </a:rPr>
            </a:b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90"/>
              <a:buFont typeface="Arial"/>
              <a:buChar char="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Know exactly what you buy contains and get similar products recommended with or without a specific ingredient depending on your requirement</a:t>
            </a:r>
            <a:br>
              <a:rPr lang="en" sz="1629">
                <a:latin typeface="Arial"/>
                <a:ea typeface="Arial"/>
                <a:cs typeface="Arial"/>
                <a:sym typeface="Arial"/>
              </a:rPr>
            </a:b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90"/>
              <a:buFont typeface="Arial"/>
              <a:buChar char="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Being User Friendly, with just one scan of the product, it provides the ease of access to detailed information on ingredients ( source, use in product , allergen information ) used in a product which helps buyers make an aware purchase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90"/>
              <a:buFont typeface="Arial"/>
              <a:buChar char="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The app allows personalisation to seamlessly fit into the user’s lifestyle and routine through accurate ML models that will automatically adjust content based on user’s preferences. 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90"/>
              <a:buFont typeface="Arial"/>
              <a:buChar char="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Use of Augmented Reality for a more interactive in-store experience.</a:t>
            </a:r>
            <a:endParaRPr sz="149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11700" y="1617450"/>
            <a:ext cx="862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Unique Selling Point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Dynamically updated database to reflect the store’s inventory. 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Detailed information on ingredient details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Suggests similar available products customized to user needs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TECH STACK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Django - Web Framework			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MongoDb - Database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Google_Images_Search - python library to get url of given product’s image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OpenAI - A python library to send queries to ChatGPT API and get responses.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EasyOCR, OpenCV - live image capturing and conversion to text.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6666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achine learning algorithms for recommendation systems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BUSINESS PROSPECTIVE</a:t>
            </a:r>
            <a:endParaRPr sz="3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Deployed specifically for large </a:t>
            </a:r>
            <a:r>
              <a:rPr b="1" lang="en" sz="1900" u="sng">
                <a:latin typeface="Arial"/>
                <a:ea typeface="Arial"/>
                <a:cs typeface="Arial"/>
                <a:sym typeface="Arial"/>
              </a:rPr>
              <a:t>Retail Stores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to find products based on a buyers need (helps </a:t>
            </a:r>
            <a:r>
              <a:rPr lang="en" sz="1900" u="sng">
                <a:latin typeface="Arial"/>
                <a:ea typeface="Arial"/>
                <a:cs typeface="Arial"/>
                <a:sym typeface="Arial"/>
              </a:rPr>
              <a:t>reduce task of shopping assistants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 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 u="sng">
                <a:latin typeface="Arial"/>
                <a:ea typeface="Arial"/>
                <a:cs typeface="Arial"/>
                <a:sym typeface="Arial"/>
              </a:rPr>
              <a:t>Paid Partnership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: Product brands can partner up for their products to be highlighted when recommending similar products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1" lang="en" sz="1900" u="sng">
                <a:latin typeface="Arial"/>
                <a:ea typeface="Arial"/>
                <a:cs typeface="Arial"/>
                <a:sym typeface="Arial"/>
              </a:rPr>
              <a:t>Affiliate Links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: Purchase recommended product on other existing shopping apps routed through our application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TARGET USERS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quarter of Indians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now avoid allergens in the food they buy—and tell us they are hungry for innovation.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Whether you're an allergy warrior, health-conscious guru, busy parent, plant-powered pro, fitness fanatic, seasoned traveler, culinary creator, or a nutrition-savvy expert, our app is designed with YOU in mind.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