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2" r:id="rId4"/>
    <p:sldId id="267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5" d="100"/>
          <a:sy n="95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FD5C-2E68-4AA5-ADA8-80638963BB51}" type="datetimeFigureOut">
              <a:rPr lang="en-US" smtClean="0"/>
              <a:t>16-Sep-23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774AE7B-A7B6-4227-84D5-1958179364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FD5C-2E68-4AA5-ADA8-80638963BB51}" type="datetimeFigureOut">
              <a:rPr lang="en-US" smtClean="0"/>
              <a:t>16-Sep-23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AE7B-A7B6-4227-84D5-1958179364B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9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FD5C-2E68-4AA5-ADA8-80638963BB51}" type="datetimeFigureOut">
              <a:rPr lang="en-US" smtClean="0"/>
              <a:t>16-Sep-23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AE7B-A7B6-4227-84D5-1958179364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90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FD5C-2E68-4AA5-ADA8-80638963BB51}" type="datetimeFigureOut">
              <a:rPr lang="en-US" smtClean="0"/>
              <a:t>16-Sep-23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AE7B-A7B6-4227-84D5-1958179364B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FD5C-2E68-4AA5-ADA8-80638963BB51}" type="datetimeFigureOut">
              <a:rPr lang="en-US" smtClean="0"/>
              <a:t>16-Sep-23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AE7B-A7B6-4227-84D5-1958179364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2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FD5C-2E68-4AA5-ADA8-80638963BB51}" type="datetimeFigureOut">
              <a:rPr lang="en-US" smtClean="0"/>
              <a:t>16-Sep-23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AE7B-A7B6-4227-84D5-1958179364B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14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FD5C-2E68-4AA5-ADA8-80638963BB51}" type="datetimeFigureOut">
              <a:rPr lang="en-US" smtClean="0"/>
              <a:t>16-Sep-23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AE7B-A7B6-4227-84D5-1958179364B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38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FD5C-2E68-4AA5-ADA8-80638963BB51}" type="datetimeFigureOut">
              <a:rPr lang="en-US" smtClean="0"/>
              <a:t>16-Sep-23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AE7B-A7B6-4227-84D5-1958179364B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6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FD5C-2E68-4AA5-ADA8-80638963BB51}" type="datetimeFigureOut">
              <a:rPr lang="en-US" smtClean="0"/>
              <a:t>16-Sep-23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AE7B-A7B6-4227-84D5-19581793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2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FD5C-2E68-4AA5-ADA8-80638963BB51}" type="datetimeFigureOut">
              <a:rPr lang="en-US" smtClean="0"/>
              <a:t>16-Sep-23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AE7B-A7B6-4227-84D5-1958179364B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78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30FD5C-2E68-4AA5-ADA8-80638963BB51}" type="datetimeFigureOut">
              <a:rPr lang="en-US" smtClean="0"/>
              <a:t>16-Sep-23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AE7B-A7B6-4227-84D5-1958179364B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9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0FD5C-2E68-4AA5-ADA8-80638963BB51}" type="datetimeFigureOut">
              <a:rPr lang="en-US" smtClean="0"/>
              <a:t>16-Sep-23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774AE7B-A7B6-4227-84D5-1958179364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1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235687-2798-444F-F213-046767F2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4189" cy="613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2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13C032-EE93-190F-6576-39355144A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56168" cy="619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8513A4-C95F-7A50-1433-678EBF218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1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2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8A78-3C98-C457-A339-9BBB3E03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516" y="1061193"/>
            <a:ext cx="9827633" cy="3663207"/>
          </a:xfrm>
        </p:spPr>
        <p:txBody>
          <a:bodyPr>
            <a:normAutofit fontScale="90000"/>
          </a:bodyPr>
          <a:lstStyle/>
          <a:p>
            <a:r>
              <a:rPr lang="en-US" sz="6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 player has to enter color of the word that appears on the screen</a:t>
            </a:r>
            <a:br>
              <a:rPr lang="en-US" sz="6600" dirty="0"/>
            </a:b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LIMIT:20 S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QUALIFING SCOre:10</a:t>
            </a:r>
          </a:p>
        </p:txBody>
      </p:sp>
    </p:spTree>
    <p:extLst>
      <p:ext uri="{BB962C8B-B14F-4D97-AF65-F5344CB8AC3E}">
        <p14:creationId xmlns:p14="http://schemas.microsoft.com/office/powerpoint/2010/main" val="52498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8AEF-2ED8-92E7-AF30-A35670B1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3875"/>
            <a:ext cx="9603275" cy="1139880"/>
          </a:xfrm>
        </p:spPr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2D25-BA72-A209-8641-1E460759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speed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incorporate concentration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upskill sportive nature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logical thinking power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TKINTER: To use GUI tool kit in python which allows to create a user interface ‘window’ for input and output</a:t>
            </a:r>
          </a:p>
          <a:p>
            <a:pPr marL="0" indent="0">
              <a:buNone/>
            </a:pPr>
            <a:r>
              <a:rPr lang="en-US" sz="9800" dirty="0"/>
              <a:t>                                      </a:t>
            </a:r>
          </a:p>
          <a:p>
            <a:pPr marL="0" indent="0">
              <a:buNone/>
            </a:pP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849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237</TotalTime>
  <Words>78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Times New Roman</vt:lpstr>
      <vt:lpstr>Gallery</vt:lpstr>
      <vt:lpstr>PowerPoint Presentation</vt:lpstr>
      <vt:lpstr>PowerPoint Presentation</vt:lpstr>
      <vt:lpstr>PowerPoint Presentation</vt:lpstr>
      <vt:lpstr>rules       game player has to enter color of the word that appears on the screen TIME LIMIT:20 S QUALIFING SCOre:10</vt:lpstr>
      <vt:lpstr> OBJECTIVE: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guntaka manaswini</dc:creator>
  <cp:lastModifiedBy>guntaka manaswini</cp:lastModifiedBy>
  <cp:revision>9</cp:revision>
  <dcterms:created xsi:type="dcterms:W3CDTF">2023-09-13T14:05:21Z</dcterms:created>
  <dcterms:modified xsi:type="dcterms:W3CDTF">2023-09-16T15:33:21Z</dcterms:modified>
</cp:coreProperties>
</file>