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 Shopper Analysis &amp; Marketing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for Nescafe to attract Starbucks Shoppers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Demographic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 from the demographic analysis:</a:t>
            </a:r>
          </a:p>
          <a:p>
            <a:pPr lvl="1"/>
            <a:r>
              <a:t>• Different age groups show varied brand preferences.</a:t>
            </a:r>
          </a:p>
          <a:p>
            <a:pPr lvl="1"/>
            <a:r>
              <a:t>• Income and urban/rural distinctions impact choices.</a:t>
            </a:r>
          </a:p>
          <a:p>
            <a:pPr lvl="1"/>
            <a:r>
              <a:t>• Identification of under-, neutral-, and over-indexed groups.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Nescafe Over-Indexed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Nescafe over-indexed segments:</a:t>
            </a:r>
          </a:p>
          <a:p>
            <a:pPr lvl="1"/>
            <a:r>
              <a:t>• Less than high school (Index: 310.0)</a:t>
            </a:r>
          </a:p>
          <a:p>
            <a:pPr lvl="1"/>
            <a:r>
              <a:t>• Urban Struggling (Index: 243.0)</a:t>
            </a:r>
          </a:p>
          <a:p>
            <a:pPr lvl="1"/>
            <a:r>
              <a:t>• 6 (Index: 223.0)</a:t>
            </a:r>
          </a:p>
          <a:p>
            <a:pPr lvl="1"/>
            <a:r>
              <a:t>• 7+ (Index: 212.0)</a:t>
            </a:r>
          </a:p>
          <a:p>
            <a:pPr lvl="1"/>
            <a:r>
              <a:t>• Unemployed (Index: 204.0)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Starbucks Over-Indexed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Starbucks over-indexed segments:</a:t>
            </a:r>
          </a:p>
          <a:p>
            <a:pPr lvl="1"/>
            <a:r>
              <a:t>• Large Older Family (Index: 129.0)</a:t>
            </a:r>
          </a:p>
          <a:p>
            <a:pPr lvl="1"/>
            <a:r>
              <a:t>• Prime Student (Index: 127.0)</a:t>
            </a:r>
          </a:p>
          <a:p>
            <a:pPr lvl="1"/>
            <a:r>
              <a:t>• Small Family (Index: 121.0)</a:t>
            </a:r>
          </a:p>
          <a:p>
            <a:pPr lvl="1"/>
            <a:r>
              <a:t>• 4 (Index: 120.0)</a:t>
            </a:r>
          </a:p>
          <a:p>
            <a:pPr lvl="1"/>
            <a:r>
              <a:t>• Large Younger Family (Index: 120.0)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Strategy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strategies to attract Starbucks shoppers:</a:t>
            </a:r>
          </a:p>
          <a:p>
            <a:pPr lvl="1"/>
            <a:r>
              <a:t>• Develop premium product lines targeting high-income segments.</a:t>
            </a:r>
          </a:p>
          <a:p>
            <a:pPr lvl="1"/>
            <a:r>
              <a:t>• Launch convenience-focused campaigns (ready-to-drink, cold brew).</a:t>
            </a:r>
          </a:p>
          <a:p>
            <a:pPr lvl="1"/>
            <a:r>
              <a:t>• Leverage digital marketing &amp; influencer partnerships.</a:t>
            </a:r>
          </a:p>
          <a:p>
            <a:pPr lvl="1"/>
            <a:r>
              <a:t>• Use targeted promotions in urban markets.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Next Steps:</a:t>
            </a:r>
          </a:p>
          <a:p>
            <a:pPr lvl="1"/>
            <a:r>
              <a:t>• Validate insights with further data analysis.</a:t>
            </a:r>
          </a:p>
          <a:p>
            <a:pPr lvl="1"/>
            <a:r>
              <a:t>• Refine strategies based on market testing.</a:t>
            </a:r>
          </a:p>
          <a:p>
            <a:pPr lvl="1"/>
            <a:r>
              <a:t>• Prepare for execution of targeted campaigns.</a:t>
            </a:r>
          </a:p>
          <a:p>
            <a:br/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1224</Words>
  <Application>WPS Presentation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Blue Waves</vt:lpstr>
      <vt:lpstr>Coffee Shopper Analysis &amp; Marketing Strategy</vt:lpstr>
      <vt:lpstr>Demographic Insights</vt:lpstr>
      <vt:lpstr>Nescafe Over-Indexed Groups</vt:lpstr>
      <vt:lpstr>Starbucks Over-Indexed Groups</vt:lpstr>
      <vt:lpstr>Marketing Strategy Recommendations</vt:lpstr>
      <vt:lpstr>Next Steps &amp;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MANASWINI PATTNAIK</cp:lastModifiedBy>
  <cp:revision>2</cp:revision>
  <dcterms:created xsi:type="dcterms:W3CDTF">2013-01-27T09:14:00Z</dcterms:created>
  <dcterms:modified xsi:type="dcterms:W3CDTF">2025-03-05T06:44:14Z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A9BC34AF9ECA404296C58EF8B17AF665_12</vt:lpwstr>
  </property>
  <property fmtid="{D5CDD505-2E9C-101B-9397-08002B2CF9AE}" pid="3" name="KSOProductBuildVer">
    <vt:lpwstr>1033-12.2.0.19805</vt:lpwstr>
  </property>
</Properties>
</file>