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78" d="100"/>
          <a:sy n="78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6699-7C5D-43AA-9774-8C2D58429811}" type="datetimeFigureOut">
              <a:rPr lang="en-US" smtClean="0"/>
              <a:t>28-Apr-22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aswinirathore/OOADProject_Airline-Reservation-System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325677"/>
            <a:ext cx="9144000" cy="408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UE19CS353 – Object Oriented Analysis and Design with Java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Theory ISA (Mini Project)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Presentation on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AIRLINE RESERVATION SYSTEM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By: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MALAVIKA V                           PES2UG19CS212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MANASWINI RATHORE         PES2UG19CS217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N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R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SAMHITHA RAO              PES2UG19CS243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6</a:t>
            </a:r>
            <a:r>
              <a:rPr lang="en-GB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th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Semester 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5572061"/>
          <a:ext cx="4910865" cy="1038861"/>
        </p:xfrm>
        <a:graphic>
          <a:graphicData uri="http://schemas.openxmlformats.org/drawingml/2006/table">
            <a:tbl>
              <a:tblPr/>
              <a:tblGrid>
                <a:gridCol w="491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PES University, Bengaluru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(Established under Karnataka Act 16 of 2013)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Department of Computer Science &amp; Engineering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Times New Roman"/>
                          <a:cs typeface="Calibri"/>
                        </a:rPr>
                        <a:t>Session: Jan - May 2022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23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project aims to create an airline ticket reservation system. The system will include two variations, one for seat reservation for passengers and other for admin of the system.</a:t>
            </a:r>
          </a:p>
          <a:p>
            <a:pPr marL="0" indent="0">
              <a:buNone/>
            </a:pPr>
            <a:endParaRPr lang="en-US" sz="3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Features of the passenger implementation: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</a:rPr>
              <a:t>They can mainly book flights based on different dates and times via reservation details and they can reserve any seat by looking at the seat reservation chart.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reservation, they fill in their personal details and proceed to the payment interface.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</a:rPr>
              <a:t>Once the payment is completed the customer will receive an online message and ticket through the email with all the information required regarding the flight.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Features of the Admin implementation: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</a:rPr>
              <a:t>They can manage all the flights by adding new flight plans, managing the seats in the plane,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</a:rPr>
              <a:t>Any changes they want to the system database through their interfaces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28700" y="57150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https://github.com/</a:t>
            </a:r>
            <a:r>
              <a:rPr kumimoji="0" lang="en-US" sz="7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manaswinirathore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7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OOADProject_Airline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-Reservation-</a:t>
            </a:r>
            <a:r>
              <a:rPr kumimoji="0" lang="en-US" sz="7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System.git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Analysis and Design Models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52A0A2-8CB3-446D-BFD2-2B7E435C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428" t="4701" r="16508" b="27667"/>
          <a:stretch/>
        </p:blipFill>
        <p:spPr bwMode="auto">
          <a:xfrm>
            <a:off x="1219200" y="1570037"/>
            <a:ext cx="6376914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4F3C54-A7D3-4801-8257-0D55933F81BA}"/>
              </a:ext>
            </a:extLst>
          </p:cNvPr>
          <p:cNvSpPr txBox="1"/>
          <p:nvPr/>
        </p:nvSpPr>
        <p:spPr>
          <a:xfrm>
            <a:off x="3810000" y="62252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case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Analysis and Design Models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0BD59A-AE3B-4E01-8F10-9D9964A3A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1922" y="1600200"/>
            <a:ext cx="5532877" cy="4525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CEEDBF-2524-4B74-8991-7588BB431106}"/>
              </a:ext>
            </a:extLst>
          </p:cNvPr>
          <p:cNvSpPr txBox="1"/>
          <p:nvPr/>
        </p:nvSpPr>
        <p:spPr>
          <a:xfrm>
            <a:off x="381000" y="18360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6392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MySQL database</a:t>
            </a:r>
          </a:p>
          <a:p>
            <a:r>
              <a:rPr lang="en-GB" dirty="0"/>
              <a:t>Spring Tool Suite</a:t>
            </a:r>
          </a:p>
          <a:p>
            <a:r>
              <a:rPr lang="en-GB" dirty="0"/>
              <a:t>Spring Framework</a:t>
            </a:r>
          </a:p>
          <a:p>
            <a:endParaRPr lang="en-GB" dirty="0"/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Tools and Frameworks Used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Design principles: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Open-close principle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Design pattern: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DTO pattern : Data Transfer object-  patterns which we call when we need to use such objects that encapsulate and aggregate data for transfer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.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They are objects that carry data between processes in order to reduce the number of methods calls. 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It is implemented in USerDto.java,PassengerDTO.java and FlightDto.java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GB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Design Principle and Design Patterns Applied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Screenshots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EF38EA-6B14-4D0F-91CA-BD46475CF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12763" r="17173" b="2147"/>
          <a:stretch/>
        </p:blipFill>
        <p:spPr bwMode="auto">
          <a:xfrm>
            <a:off x="264736" y="1447801"/>
            <a:ext cx="4038444" cy="2667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B38C0-AA6C-459D-A912-3D7A9CB3D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11817" r="17040" b="25616"/>
          <a:stretch/>
        </p:blipFill>
        <p:spPr bwMode="auto">
          <a:xfrm>
            <a:off x="285946" y="4246143"/>
            <a:ext cx="4038444" cy="24594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E329A7-B666-4D69-83FB-C026ED2C12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3583" r="7500" b="30784"/>
          <a:stretch/>
        </p:blipFill>
        <p:spPr>
          <a:xfrm>
            <a:off x="4582962" y="1442454"/>
            <a:ext cx="4150026" cy="2585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8CC632-19A6-43E3-BB11-4FAA24CBA3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7" t="22674" r="25448" b="20667"/>
          <a:stretch/>
        </p:blipFill>
        <p:spPr>
          <a:xfrm>
            <a:off x="4572000" y="4246142"/>
            <a:ext cx="4150026" cy="2459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Team member contributions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86DAECB-ED95-418E-AD86-FADA702E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DE0638E-BEE0-42EC-87A9-E2EA4BA00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863718"/>
              </p:ext>
            </p:extLst>
          </p:nvPr>
        </p:nvGraphicFramePr>
        <p:xfrm>
          <a:off x="304800" y="1739678"/>
          <a:ext cx="7696200" cy="4508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401416602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20861543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426827836"/>
                    </a:ext>
                  </a:extLst>
                </a:gridCol>
              </a:tblGrid>
              <a:tr h="434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Team member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Major features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Minor features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00189638"/>
                  </a:ext>
                </a:extLst>
              </a:tr>
              <a:tr h="88685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Malavika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Booking tickets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Selection of source and destination cities, seat selection, Date and timings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15574298"/>
                  </a:ext>
                </a:extLst>
              </a:tr>
              <a:tr h="63737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Managing bookings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Cancellation of tickets, payment interface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4817767"/>
                  </a:ext>
                </a:extLst>
              </a:tr>
              <a:tr h="88685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Samhitha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Home page: Site browsing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Choose airlines, Redirect/ Direct to home, contact us, services, profile page and logout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4007557"/>
                  </a:ext>
                </a:extLst>
              </a:tr>
              <a:tr h="3878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Tracking bookings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View flights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92926456"/>
                  </a:ext>
                </a:extLst>
              </a:tr>
              <a:tr h="63737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Manaswini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Admin level accessibility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Managing users and adding flights</a:t>
                      </a:r>
                      <a:endParaRPr lang="en-IN" sz="11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77451990"/>
                  </a:ext>
                </a:extLst>
              </a:tr>
              <a:tr h="63737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User level accessibility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Login and registration of user and admin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935872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D8E21700513040A5568B6515609607" ma:contentTypeVersion="1" ma:contentTypeDescription="Create a new document." ma:contentTypeScope="" ma:versionID="fed6ed28fce7651c22a9bdae124cc436">
  <xsd:schema xmlns:xsd="http://www.w3.org/2001/XMLSchema" xmlns:xs="http://www.w3.org/2001/XMLSchema" xmlns:p="http://schemas.microsoft.com/office/2006/metadata/properties" xmlns:ns2="93279c23-4c87-4f50-9a3c-2b3c13069441" targetNamespace="http://schemas.microsoft.com/office/2006/metadata/properties" ma:root="true" ma:fieldsID="16f2636deccc1337f7b714d66694c3a4" ns2:_="">
    <xsd:import namespace="93279c23-4c87-4f50-9a3c-2b3c13069441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79c23-4c87-4f50-9a3c-2b3c1306944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3279c23-4c87-4f50-9a3c-2b3c1306944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47DD9-1DBB-407D-A96A-127D61F75E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279c23-4c87-4f50-9a3c-2b3c13069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436C28-AF91-4827-A870-15BEC1FB3FC9}">
  <ds:schemaRefs>
    <ds:schemaRef ds:uri="http://schemas.microsoft.com/office/2006/metadata/properties"/>
    <ds:schemaRef ds:uri="http://schemas.microsoft.com/office/infopath/2007/PartnerControls"/>
    <ds:schemaRef ds:uri="93279c23-4c87-4f50-9a3c-2b3c13069441"/>
  </ds:schemaRefs>
</ds:datastoreItem>
</file>

<file path=customXml/itemProps3.xml><?xml version="1.0" encoding="utf-8"?>
<ds:datastoreItem xmlns:ds="http://schemas.openxmlformats.org/officeDocument/2006/customXml" ds:itemID="{DEB14D46-3E26-46B3-AC8A-C0EA933A2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480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Malavika V</cp:lastModifiedBy>
  <cp:revision>6</cp:revision>
  <dcterms:created xsi:type="dcterms:W3CDTF">2022-04-07T08:53:50Z</dcterms:created>
  <dcterms:modified xsi:type="dcterms:W3CDTF">2022-04-28T05:25:36Z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0x010100E7D8E21700513040A5568B6515609607</vt:lpwstr>
  </property>
</Properties>
</file>