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15" dt="2023-09-11T10:17:35.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1T10:21:17.822" v="343" actId="255"/>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10:17:23.906" v="147" actId="478"/>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del mod">
          <ac:chgData name="Manaswini Ray" userId="451f23f8-43b4-4daa-9511-0c9fb98bad1c" providerId="ADAL" clId="{2B8E2204-9F68-4922-875F-CECA66539EED}" dt="2023-09-11T10:17:23.906" v="147" actId="478"/>
          <ac:spMkLst>
            <pc:docMk/>
            <pc:sldMk cId="2002171321" sldId="273"/>
            <ac:spMk id="9" creationId="{F13E9F8C-BA68-9D5C-71B8-274D01B0F576}"/>
          </ac:spMkLst>
        </pc:spChg>
      </pc:sldChg>
      <pc:sldChg chg="addSp modSp new mod">
        <pc:chgData name="Manaswini Ray" userId="451f23f8-43b4-4daa-9511-0c9fb98bad1c" providerId="ADAL" clId="{2B8E2204-9F68-4922-875F-CECA66539EED}" dt="2023-09-11T10:21:17.822" v="343" actId="255"/>
        <pc:sldMkLst>
          <pc:docMk/>
          <pc:sldMk cId="513856149" sldId="274"/>
        </pc:sldMkLst>
        <pc:spChg chg="add mod">
          <ac:chgData name="Manaswini Ray" userId="451f23f8-43b4-4daa-9511-0c9fb98bad1c" providerId="ADAL" clId="{2B8E2204-9F68-4922-875F-CECA66539EED}" dt="2023-09-11T10:17:41.588" v="160" actId="20577"/>
          <ac:spMkLst>
            <pc:docMk/>
            <pc:sldMk cId="513856149" sldId="274"/>
            <ac:spMk id="2" creationId="{194B9969-F769-E48D-4C9C-9AD5761CDDBB}"/>
          </ac:spMkLst>
        </pc:spChg>
        <pc:spChg chg="add mod">
          <ac:chgData name="Manaswini Ray" userId="451f23f8-43b4-4daa-9511-0c9fb98bad1c" providerId="ADAL" clId="{2B8E2204-9F68-4922-875F-CECA66539EED}" dt="2023-09-11T10:21:17.822" v="343" actId="255"/>
          <ac:spMkLst>
            <pc:docMk/>
            <pc:sldMk cId="513856149" sldId="274"/>
            <ac:spMk id="3" creationId="{B767E31B-1284-E7F2-9B31-9C1573F329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9969-F769-E48D-4C9C-9AD5761CDDB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State Design Pattern</a:t>
            </a:r>
            <a:endParaRPr lang="en-IN" b="1" u="sng" dirty="0"/>
          </a:p>
        </p:txBody>
      </p:sp>
      <p:sp>
        <p:nvSpPr>
          <p:cNvPr id="3" name="Content Placeholder 2">
            <a:extLst>
              <a:ext uri="{FF2B5EF4-FFF2-40B4-BE49-F238E27FC236}">
                <a16:creationId xmlns:a16="http://schemas.microsoft.com/office/drawing/2014/main" id="{B767E31B-1284-E7F2-9B31-9C1573F329BF}"/>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400" b="1" i="0" dirty="0">
                <a:solidFill>
                  <a:srgbClr val="333333"/>
                </a:solidFill>
                <a:effectLst/>
                <a:latin typeface="inter-regular"/>
              </a:rPr>
              <a:t>we create objects which represent various states and a context object whose behavior varies as its state object changes.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keeps the state-specific behavior.</a:t>
            </a:r>
          </a:p>
          <a:p>
            <a:pPr algn="just">
              <a:buFont typeface="Arial" panose="020B0604020202020204" pitchFamily="34" charset="0"/>
              <a:buChar char="•"/>
            </a:pPr>
            <a:r>
              <a:rPr lang="en-US" sz="2400" b="0" i="0" dirty="0">
                <a:solidFill>
                  <a:srgbClr val="000000"/>
                </a:solidFill>
                <a:effectLst/>
                <a:latin typeface="inter-regular"/>
              </a:rPr>
              <a:t>It makes any state transitions explicit.</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the behavior of object depends on its state and it must be able to change its behavior at runtime according to the new state.</a:t>
            </a:r>
          </a:p>
          <a:p>
            <a:pPr algn="just">
              <a:buFont typeface="Arial" panose="020B0604020202020204" pitchFamily="34" charset="0"/>
              <a:buChar char="•"/>
            </a:pPr>
            <a:r>
              <a:rPr lang="en-US" sz="2400" b="0" i="0" dirty="0">
                <a:solidFill>
                  <a:srgbClr val="000000"/>
                </a:solidFill>
                <a:effectLst/>
                <a:latin typeface="inter-regular"/>
              </a:rPr>
              <a:t>It is used when the operations have large, multipart conditional statements that depend on the state of an object.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Vending Machine, the status can be money inserted, not inserted, money paid, change generated.</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51385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5271</TotalTime>
  <Words>2116</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2023-09-11T10:21:19Z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