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11" dt="2023-09-11T07:16:55.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7" d="100"/>
          <a:sy n="77"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sldOrd">
      <pc:chgData name="Manaswini Ray" userId="451f23f8-43b4-4daa-9511-0c9fb98bad1c" providerId="ADAL" clId="{2B8E2204-9F68-4922-875F-CECA66539EED}" dt="2023-09-11T07:18:10.181" v="143" actId="20577"/>
      <pc:docMkLst>
        <pc:docMk/>
      </pc:docMkLst>
      <pc:sldChg chg="delSp modSp mod">
        <pc:chgData name="Manaswini Ray" userId="451f23f8-43b4-4daa-9511-0c9fb98bad1c" providerId="ADAL" clId="{2B8E2204-9F68-4922-875F-CECA66539EED}" dt="2023-09-11T07:13:32.329" v="60" actId="113"/>
        <pc:sldMkLst>
          <pc:docMk/>
          <pc:sldMk cId="1265598325" sldId="256"/>
        </pc:sldMkLst>
        <pc:spChg chg="mod">
          <ac:chgData name="Manaswini Ray" userId="451f23f8-43b4-4daa-9511-0c9fb98bad1c" providerId="ADAL" clId="{2B8E2204-9F68-4922-875F-CECA66539EED}" dt="2023-09-11T07:13:32.329" v="60" actId="113"/>
          <ac:spMkLst>
            <pc:docMk/>
            <pc:sldMk cId="1265598325" sldId="256"/>
            <ac:spMk id="2" creationId="{591DB896-D4F9-FFAE-47E6-661EEBDDB081}"/>
          </ac:spMkLst>
        </pc:spChg>
        <pc:spChg chg="del">
          <ac:chgData name="Manaswini Ray" userId="451f23f8-43b4-4daa-9511-0c9fb98bad1c" providerId="ADAL" clId="{2B8E2204-9F68-4922-875F-CECA66539EED}" dt="2023-09-11T07:13:03.362" v="58" actId="478"/>
          <ac:spMkLst>
            <pc:docMk/>
            <pc:sldMk cId="1265598325" sldId="256"/>
            <ac:spMk id="3" creationId="{EB1CBDF1-54A8-E1E2-5A3F-6A19E3A5F3B7}"/>
          </ac:spMkLst>
        </pc:spChg>
      </pc:sldChg>
      <pc:sldChg chg="modSp mod">
        <pc:chgData name="Manaswini Ray" userId="451f23f8-43b4-4daa-9511-0c9fb98bad1c" providerId="ADAL" clId="{2B8E2204-9F68-4922-875F-CECA66539EED}" dt="2023-09-11T07:12:45.736" v="46" actId="1076"/>
        <pc:sldMkLst>
          <pc:docMk/>
          <pc:sldMk cId="4290494059" sldId="263"/>
        </pc:sldMkLst>
        <pc:spChg chg="mod">
          <ac:chgData name="Manaswini Ray" userId="451f23f8-43b4-4daa-9511-0c9fb98bad1c" providerId="ADAL" clId="{2B8E2204-9F68-4922-875F-CECA66539EED}" dt="2023-09-11T07:12:45.736" v="46" actId="1076"/>
          <ac:spMkLst>
            <pc:docMk/>
            <pc:sldMk cId="4290494059" sldId="263"/>
            <ac:spMk id="2" creationId="{D7B28076-1F1D-3EF6-3310-7B24D6692A94}"/>
          </ac:spMkLst>
        </pc:spChg>
      </pc:sldChg>
      <pc:sldChg chg="modSp mod">
        <pc:chgData name="Manaswini Ray" userId="451f23f8-43b4-4daa-9511-0c9fb98bad1c" providerId="ADAL" clId="{2B8E2204-9F68-4922-875F-CECA66539EED}" dt="2023-09-11T07:12:56.969" v="57" actId="20577"/>
        <pc:sldMkLst>
          <pc:docMk/>
          <pc:sldMk cId="3793449097" sldId="264"/>
        </pc:sldMkLst>
        <pc:spChg chg="mod">
          <ac:chgData name="Manaswini Ray" userId="451f23f8-43b4-4daa-9511-0c9fb98bad1c" providerId="ADAL" clId="{2B8E2204-9F68-4922-875F-CECA66539EED}" dt="2023-09-11T07:12:56.969" v="57" actId="20577"/>
          <ac:spMkLst>
            <pc:docMk/>
            <pc:sldMk cId="3793449097" sldId="264"/>
            <ac:spMk id="2" creationId="{C064CB06-36C9-7C91-46B8-EC816005A5AC}"/>
          </ac:spMkLst>
        </pc:spChg>
      </pc:sldChg>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sldChg chg="addSp modSp new mod ord">
        <pc:chgData name="Manaswini Ray" userId="451f23f8-43b4-4daa-9511-0c9fb98bad1c" providerId="ADAL" clId="{2B8E2204-9F68-4922-875F-CECA66539EED}" dt="2023-09-11T07:13:44.443" v="62" actId="20577"/>
        <pc:sldMkLst>
          <pc:docMk/>
          <pc:sldMk cId="3668497583" sldId="272"/>
        </pc:sldMkLst>
        <pc:spChg chg="add mod">
          <ac:chgData name="Manaswini Ray" userId="451f23f8-43b4-4daa-9511-0c9fb98bad1c" providerId="ADAL" clId="{2B8E2204-9F68-4922-875F-CECA66539EED}" dt="2023-09-11T07:13:44.443" v="62" actId="20577"/>
          <ac:spMkLst>
            <pc:docMk/>
            <pc:sldMk cId="3668497583" sldId="272"/>
            <ac:spMk id="2" creationId="{80C39ECA-C214-317A-448C-9D9DAF3D0CF9}"/>
          </ac:spMkLst>
        </pc:spChg>
      </pc:sldChg>
      <pc:sldChg chg="addSp delSp modSp new mod">
        <pc:chgData name="Manaswini Ray" userId="451f23f8-43b4-4daa-9511-0c9fb98bad1c" providerId="ADAL" clId="{2B8E2204-9F68-4922-875F-CECA66539EED}" dt="2023-09-11T07:18:10.181" v="143" actId="20577"/>
        <pc:sldMkLst>
          <pc:docMk/>
          <pc:sldMk cId="2002171321" sldId="273"/>
        </pc:sldMkLst>
        <pc:spChg chg="add mod">
          <ac:chgData name="Manaswini Ray" userId="451f23f8-43b4-4daa-9511-0c9fb98bad1c" providerId="ADAL" clId="{2B8E2204-9F68-4922-875F-CECA66539EED}" dt="2023-09-11T07:18:10.181" v="143" actId="20577"/>
          <ac:spMkLst>
            <pc:docMk/>
            <pc:sldMk cId="2002171321" sldId="273"/>
            <ac:spMk id="2" creationId="{B9B7DB80-A829-2C7A-3D7B-37097E64F335}"/>
          </ac:spMkLst>
        </pc:spChg>
        <pc:spChg chg="add mod">
          <ac:chgData name="Manaswini Ray" userId="451f23f8-43b4-4daa-9511-0c9fb98bad1c" providerId="ADAL" clId="{2B8E2204-9F68-4922-875F-CECA66539EED}" dt="2023-09-11T07:17:47.793" v="139" actId="1076"/>
          <ac:spMkLst>
            <pc:docMk/>
            <pc:sldMk cId="2002171321" sldId="273"/>
            <ac:spMk id="3" creationId="{60CC4065-14B9-D932-5254-9E5105ED5ED8}"/>
          </ac:spMkLst>
        </pc:spChg>
        <pc:spChg chg="add del">
          <ac:chgData name="Manaswini Ray" userId="451f23f8-43b4-4daa-9511-0c9fb98bad1c" providerId="ADAL" clId="{2B8E2204-9F68-4922-875F-CECA66539EED}" dt="2023-09-11T07:16:51.308" v="131" actId="478"/>
          <ac:spMkLst>
            <pc:docMk/>
            <pc:sldMk cId="2002171321" sldId="273"/>
            <ac:spMk id="4" creationId="{64510C3E-A034-39B7-B456-47BE5209525C}"/>
          </ac:spMkLst>
        </pc:spChg>
        <pc:spChg chg="add del">
          <ac:chgData name="Manaswini Ray" userId="451f23f8-43b4-4daa-9511-0c9fb98bad1c" providerId="ADAL" clId="{2B8E2204-9F68-4922-875F-CECA66539EED}" dt="2023-09-11T07:16:55.642" v="132" actId="478"/>
          <ac:spMkLst>
            <pc:docMk/>
            <pc:sldMk cId="2002171321" sldId="273"/>
            <ac:spMk id="5" creationId="{80F4B569-2E44-3951-8B84-597710108BB5}"/>
          </ac:spMkLst>
        </pc:spChg>
        <pc:spChg chg="add">
          <ac:chgData name="Manaswini Ray" userId="451f23f8-43b4-4daa-9511-0c9fb98bad1c" providerId="ADAL" clId="{2B8E2204-9F68-4922-875F-CECA66539EED}" dt="2023-09-11T07:15:58.969" v="118"/>
          <ac:spMkLst>
            <pc:docMk/>
            <pc:sldMk cId="2002171321" sldId="273"/>
            <ac:spMk id="6" creationId="{A39B4318-922B-BABB-5EAC-B5C8531C66AF}"/>
          </ac:spMkLst>
        </pc:spChg>
        <pc:spChg chg="add del mod">
          <ac:chgData name="Manaswini Ray" userId="451f23f8-43b4-4daa-9511-0c9fb98bad1c" providerId="ADAL" clId="{2B8E2204-9F68-4922-875F-CECA66539EED}" dt="2023-09-11T07:16:38.966" v="129" actId="478"/>
          <ac:spMkLst>
            <pc:docMk/>
            <pc:sldMk cId="2002171321" sldId="273"/>
            <ac:spMk id="7" creationId="{0AF89490-F970-90AE-90C4-D0A221141261}"/>
          </ac:spMkLst>
        </pc:spChg>
        <pc:spChg chg="add del mod">
          <ac:chgData name="Manaswini Ray" userId="451f23f8-43b4-4daa-9511-0c9fb98bad1c" providerId="ADAL" clId="{2B8E2204-9F68-4922-875F-CECA66539EED}" dt="2023-09-11T07:16:45.372" v="130" actId="478"/>
          <ac:spMkLst>
            <pc:docMk/>
            <pc:sldMk cId="2002171321" sldId="273"/>
            <ac:spMk id="8" creationId="{E36FAC23-D595-4232-EF69-5CFF50907EDE}"/>
          </ac:spMkLst>
        </pc:spChg>
        <pc:spChg chg="add mod">
          <ac:chgData name="Manaswini Ray" userId="451f23f8-43b4-4daa-9511-0c9fb98bad1c" providerId="ADAL" clId="{2B8E2204-9F68-4922-875F-CECA66539EED}" dt="2023-09-11T07:16:01.746" v="119"/>
          <ac:spMkLst>
            <pc:docMk/>
            <pc:sldMk cId="2002171321" sldId="273"/>
            <ac:spMk id="9" creationId="{F13E9F8C-BA68-9D5C-71B8-274D01B0F5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11-09-2023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11-09-2023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normAutofit/>
          </a:bodyPr>
          <a:lstStyle/>
          <a:p>
            <a:r>
              <a:rPr lang="en-US" sz="7200" b="1" dirty="0"/>
              <a:t>Design Patterns</a:t>
            </a:r>
            <a:endParaRPr lang="en-IN" sz="7200" b="1" dirty="0"/>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9ECA-C214-317A-448C-9D9DAF3D0CF9}"/>
              </a:ext>
            </a:extLst>
          </p:cNvPr>
          <p:cNvSpPr txBox="1">
            <a:spLocks/>
          </p:cNvSpPr>
          <p:nvPr/>
        </p:nvSpPr>
        <p:spPr>
          <a:xfrm>
            <a:off x="1692965" y="2235200"/>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t>Behavioral Design Patterns</a:t>
            </a:r>
            <a:endParaRPr lang="en-IN" sz="8000" b="1" dirty="0"/>
          </a:p>
        </p:txBody>
      </p:sp>
    </p:spTree>
    <p:extLst>
      <p:ext uri="{BB962C8B-B14F-4D97-AF65-F5344CB8AC3E}">
        <p14:creationId xmlns:p14="http://schemas.microsoft.com/office/powerpoint/2010/main" val="36684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B80-A829-2C7A-3D7B-37097E64F335}"/>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Chain Of </a:t>
            </a:r>
            <a:r>
              <a:rPr lang="en-US" b="1" u="sng" dirty="0"/>
              <a:t>Responsibility Design Pattern</a:t>
            </a:r>
            <a:endParaRPr lang="en-IN" b="1" u="sng" dirty="0"/>
          </a:p>
        </p:txBody>
      </p:sp>
      <p:sp>
        <p:nvSpPr>
          <p:cNvPr id="3" name="Content Placeholder 2">
            <a:extLst>
              <a:ext uri="{FF2B5EF4-FFF2-40B4-BE49-F238E27FC236}">
                <a16:creationId xmlns:a16="http://schemas.microsoft.com/office/drawing/2014/main" id="{60CC4065-14B9-D932-5254-9E5105ED5ED8}"/>
              </a:ext>
            </a:extLst>
          </p:cNvPr>
          <p:cNvSpPr txBox="1">
            <a:spLocks/>
          </p:cNvSpPr>
          <p:nvPr/>
        </p:nvSpPr>
        <p:spPr>
          <a:xfrm>
            <a:off x="496957" y="1073427"/>
            <a:ext cx="11280913" cy="53671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 "</a:t>
            </a:r>
            <a:r>
              <a:rPr lang="en-US" sz="2200" b="1" dirty="0">
                <a:solidFill>
                  <a:srgbClr val="333333"/>
                </a:solidFill>
                <a:latin typeface="inter-bold"/>
              </a:rPr>
              <a:t>a</a:t>
            </a:r>
            <a:r>
              <a:rPr lang="en-US" sz="2200" b="1" i="0" dirty="0">
                <a:solidFill>
                  <a:srgbClr val="333333"/>
                </a:solidFill>
                <a:effectLst/>
                <a:latin typeface="inter-bold"/>
              </a:rPr>
              <a:t>void coupling the sender of a request to its receiver by giving multiple objects a chance to handle the request".</a:t>
            </a:r>
            <a:r>
              <a:rPr lang="en-US" sz="2200" b="0" i="0" dirty="0">
                <a:solidFill>
                  <a:srgbClr val="333333"/>
                </a:solidFill>
                <a:effectLst/>
                <a:latin typeface="inter-regular"/>
              </a:rPr>
              <a:t> </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reduces the coupling.</a:t>
            </a:r>
          </a:p>
          <a:p>
            <a:pPr algn="just">
              <a:buFont typeface="Arial" panose="020B0604020202020204" pitchFamily="34" charset="0"/>
              <a:buChar char="•"/>
            </a:pPr>
            <a:r>
              <a:rPr lang="en-US" sz="2400" b="0" i="0" dirty="0">
                <a:solidFill>
                  <a:srgbClr val="000000"/>
                </a:solidFill>
                <a:effectLst/>
                <a:latin typeface="inter-regular"/>
              </a:rPr>
              <a:t>It adds flexibility while assigning the responsibilities to objects.</a:t>
            </a:r>
          </a:p>
          <a:p>
            <a:pPr algn="just">
              <a:buFont typeface="Arial" panose="020B0604020202020204" pitchFamily="34" charset="0"/>
              <a:buChar char="•"/>
            </a:pPr>
            <a:r>
              <a:rPr lang="en-US" sz="2400" b="0" i="0" dirty="0">
                <a:solidFill>
                  <a:srgbClr val="000000"/>
                </a:solidFill>
                <a:effectLst/>
                <a:latin typeface="inter-regular"/>
              </a:rPr>
              <a:t>It allows a set of classes to act as one; events produced in one class can be sent to other handler classes with the help of composition.</a:t>
            </a:r>
            <a:endParaRPr lang="en-US" sz="2000" b="0" i="0" dirty="0">
              <a:solidFill>
                <a:srgbClr val="000000"/>
              </a:solidFill>
              <a:effectLst/>
              <a:latin typeface="inter-regular"/>
            </a:endParaRP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more than one object can handle a request and the handler is unknown.</a:t>
            </a:r>
          </a:p>
          <a:p>
            <a:pPr algn="just">
              <a:buFont typeface="Arial" panose="020B0604020202020204" pitchFamily="34" charset="0"/>
              <a:buChar char="•"/>
            </a:pPr>
            <a:r>
              <a:rPr lang="en-US" sz="2400" b="0" i="0" dirty="0">
                <a:solidFill>
                  <a:srgbClr val="000000"/>
                </a:solidFill>
                <a:effectLst/>
                <a:latin typeface="inter-regular"/>
              </a:rPr>
              <a:t>When the group of objects that can handle the request must be specified in dynamic way.</a:t>
            </a:r>
            <a:br>
              <a:rPr lang="en-US" sz="2400" dirty="0"/>
            </a:br>
            <a:endParaRPr lang="en-US" sz="24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ATM Dispense machine. The user enters the amount to be dispensed and the machine dispense amount in terms of defined currency bills such as 50$, 20$, 10$ etc. If the user enters an amount that is not multiples of 10, it throws error</a:t>
            </a:r>
            <a:endParaRPr lang="en-IN" sz="2400" dirty="0">
              <a:solidFill>
                <a:schemeClr val="tx1">
                  <a:lumMod val="95000"/>
                  <a:lumOff val="5000"/>
                </a:schemeClr>
              </a:solidFill>
            </a:endParaRPr>
          </a:p>
        </p:txBody>
      </p:sp>
      <p:sp>
        <p:nvSpPr>
          <p:cNvPr id="6" name="Rectangle 3">
            <a:extLst>
              <a:ext uri="{FF2B5EF4-FFF2-40B4-BE49-F238E27FC236}">
                <a16:creationId xmlns:a16="http://schemas.microsoft.com/office/drawing/2014/main" id="{A39B4318-922B-BABB-5EAC-B5C8531C66AF}"/>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13E9F8C-BA68-9D5C-71B8-274D01B0F576}"/>
              </a:ext>
            </a:extLst>
          </p:cNvPr>
          <p:cNvSpPr>
            <a:spLocks noChangeArrowheads="1"/>
          </p:cNvSpPr>
          <p:nvPr/>
        </p:nvSpPr>
        <p:spPr bwMode="auto">
          <a:xfrm>
            <a:off x="152400" y="16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17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fontScale="90000"/>
          </a:bodyPr>
          <a:lstStyle/>
          <a:p>
            <a:pPr algn="ctr"/>
            <a:r>
              <a:rPr lang="en-US" sz="8000" b="1" dirty="0"/>
              <a:t>Creational Design</a:t>
            </a:r>
            <a:br>
              <a:rPr lang="en-US" sz="8000" b="1" dirty="0"/>
            </a:br>
            <a:r>
              <a:rPr lang="en-US" sz="8000" b="1" dirty="0"/>
              <a:t>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a:xfrm>
            <a:off x="1524000" y="2056642"/>
            <a:ext cx="9144000" cy="2387600"/>
          </a:xfrm>
        </p:spPr>
        <p:txBody>
          <a:bodyPr>
            <a:normAutofit/>
          </a:bodyPr>
          <a:lstStyle/>
          <a:p>
            <a:r>
              <a:rPr lang="en-US" sz="8000" b="1" dirty="0"/>
              <a:t>Structural Design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5267</TotalTime>
  <Words>2005</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Google Sans</vt:lpstr>
      <vt:lpstr>inter-bold</vt:lpstr>
      <vt:lpstr>inter-regular</vt:lpstr>
      <vt:lpstr>Office Theme</vt:lpstr>
      <vt:lpstr>Design Patterns</vt:lpstr>
      <vt:lpstr>Creational Design  Patterns</vt:lpstr>
      <vt:lpstr>Factory Pattern Method   </vt:lpstr>
      <vt:lpstr>Abstract Factory Pattern</vt:lpstr>
      <vt:lpstr>     Factory Pattern Method            Vs      Abstract Factory Pattern</vt:lpstr>
      <vt:lpstr>Prototype Pattern</vt:lpstr>
      <vt:lpstr>Singleton Pattern</vt:lpstr>
      <vt:lpstr>Builder Pattern</vt:lpstr>
      <vt:lpstr>Structural Design Patterns</vt:lpstr>
      <vt:lpstr>Adapter Pattern</vt:lpstr>
      <vt:lpstr>Proxy Design Pattern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2023-09-11T07:18:14Z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