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10" dt="2023-09-11T08:01:2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custSel addSld delSld modSld">
      <pc:chgData name="Manaswini Ray" userId="451f23f8-43b4-4daa-9511-0c9fb98bad1c" providerId="ADAL" clId="{034AA59E-D954-44E8-84AB-C770C7EA240B}" dt="2023-09-11T08:02:38.331" v="172" actId="20577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1T08:02:38.331" v="172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1T08:01:55.191" v="118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326</Words>
  <Application>Microsoft Office PowerPoint</Application>
  <PresentationFormat>Widescreen</PresentationFormat>
  <Paragraphs>191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2023-09-11T08:02:39Z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