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57" dt="2023-09-14T08:34:20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2201" autoAdjust="0"/>
  </p:normalViewPr>
  <p:slideViewPr>
    <p:cSldViewPr snapToGrid="0">
      <p:cViewPr varScale="1">
        <p:scale>
          <a:sx n="71" d="100"/>
          <a:sy n="71" d="100"/>
        </p:scale>
        <p:origin x="111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undo custSel addSld delSld modSld">
      <pc:chgData name="Manaswini Ray" userId="451f23f8-43b4-4daa-9511-0c9fb98bad1c" providerId="ADAL" clId="{034AA59E-D954-44E8-84AB-C770C7EA240B}" dt="2023-09-14T08:37:23.762" v="1509" actId="478"/>
      <pc:docMkLst>
        <pc:docMk/>
      </pc:docMkLst>
      <pc:sldChg chg="new del">
        <pc:chgData name="Manaswini Ray" userId="451f23f8-43b4-4daa-9511-0c9fb98bad1c" providerId="ADAL" clId="{034AA59E-D954-44E8-84AB-C770C7EA240B}" dt="2023-09-11T06:36:59.563" v="2" actId="2696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  <pc:sldChg chg="addSp delSp modSp new mod">
        <pc:chgData name="Manaswini Ray" userId="451f23f8-43b4-4daa-9511-0c9fb98bad1c" providerId="ADAL" clId="{034AA59E-D954-44E8-84AB-C770C7EA240B}" dt="2023-09-12T18:03:59.773" v="886" actId="20577"/>
        <pc:sldMkLst>
          <pc:docMk/>
          <pc:sldMk cId="2287967513" sldId="355"/>
        </pc:sldMkLst>
        <pc:spChg chg="add mod">
          <ac:chgData name="Manaswini Ray" userId="451f23f8-43b4-4daa-9511-0c9fb98bad1c" providerId="ADAL" clId="{034AA59E-D954-44E8-84AB-C770C7EA240B}" dt="2023-09-11T07:56:53.143" v="26" actId="20577"/>
          <ac:spMkLst>
            <pc:docMk/>
            <pc:sldMk cId="2287967513" sldId="355"/>
            <ac:spMk id="2" creationId="{835AB179-8F6B-2165-D246-D2E29D03C3A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3" creationId="{D12F0ED9-0FBF-2DA7-6751-82319C36B78E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5" creationId="{0CCD7F8D-4358-18D4-C017-982F57B116E7}"/>
          </ac:spMkLst>
        </pc:spChg>
        <pc:spChg chg="add mod">
          <ac:chgData name="Manaswini Ray" userId="451f23f8-43b4-4daa-9511-0c9fb98bad1c" providerId="ADAL" clId="{034AA59E-D954-44E8-84AB-C770C7EA240B}" dt="2023-09-11T08:01:48.293" v="109" actId="20577"/>
          <ac:spMkLst>
            <pc:docMk/>
            <pc:sldMk cId="2287967513" sldId="355"/>
            <ac:spMk id="6" creationId="{1EFF0EDB-6E74-D46A-1E0B-F9344EE3AFC6}"/>
          </ac:spMkLst>
        </pc:spChg>
        <pc:spChg chg="add mod">
          <ac:chgData name="Manaswini Ray" userId="451f23f8-43b4-4daa-9511-0c9fb98bad1c" providerId="ADAL" clId="{034AA59E-D954-44E8-84AB-C770C7EA240B}" dt="2023-09-12T18:03:59.773" v="886" actId="20577"/>
          <ac:spMkLst>
            <pc:docMk/>
            <pc:sldMk cId="2287967513" sldId="355"/>
            <ac:spMk id="7" creationId="{A46F9A2A-D9EB-EEE5-248D-59E21798944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9" creationId="{A7B6ACD3-862A-85D5-108A-B8041CA1E65A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0" creationId="{C8CF39E1-0DD0-1DA3-2C27-07D015F3A9D0}"/>
          </ac:spMkLst>
        </pc:spChg>
        <pc:spChg chg="add mod">
          <ac:chgData name="Manaswini Ray" userId="451f23f8-43b4-4daa-9511-0c9fb98bad1c" providerId="ADAL" clId="{034AA59E-D954-44E8-84AB-C770C7EA240B}" dt="2023-09-11T08:02:21.870" v="131" actId="20577"/>
          <ac:spMkLst>
            <pc:docMk/>
            <pc:sldMk cId="2287967513" sldId="355"/>
            <ac:spMk id="12" creationId="{685FFF75-6D2C-D77A-9709-B8E92DAD32B6}"/>
          </ac:spMkLst>
        </pc:spChg>
        <pc:spChg chg="add mod">
          <ac:chgData name="Manaswini Ray" userId="451f23f8-43b4-4daa-9511-0c9fb98bad1c" providerId="ADAL" clId="{034AA59E-D954-44E8-84AB-C770C7EA240B}" dt="2023-09-11T08:02:09.802" v="119"/>
          <ac:spMkLst>
            <pc:docMk/>
            <pc:sldMk cId="2287967513" sldId="355"/>
            <ac:spMk id="13" creationId="{F4F316A8-7FD0-3A31-D2A8-AB0DD74D7040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5" creationId="{32BC5508-23A0-591B-51EA-AA3EA8D7BD8F}"/>
          </ac:spMkLst>
        </pc:spChg>
        <pc:spChg chg="add mod">
          <ac:chgData name="Manaswini Ray" userId="451f23f8-43b4-4daa-9511-0c9fb98bad1c" providerId="ADAL" clId="{034AA59E-D954-44E8-84AB-C770C7EA240B}" dt="2023-09-11T08:02:28.228" v="151" actId="20577"/>
          <ac:spMkLst>
            <pc:docMk/>
            <pc:sldMk cId="2287967513" sldId="355"/>
            <ac:spMk id="17" creationId="{40EE7777-DB05-15C3-9457-43842F5743A1}"/>
          </ac:spMkLst>
        </pc:spChg>
        <pc:spChg chg="add mod">
          <ac:chgData name="Manaswini Ray" userId="451f23f8-43b4-4daa-9511-0c9fb98bad1c" providerId="ADAL" clId="{034AA59E-D954-44E8-84AB-C770C7EA240B}" dt="2023-09-11T08:02:11.978" v="120"/>
          <ac:spMkLst>
            <pc:docMk/>
            <pc:sldMk cId="2287967513" sldId="355"/>
            <ac:spMk id="18" creationId="{E33B5ADF-BFA2-690B-F2DB-6454BFE52C4A}"/>
          </ac:spMkLst>
        </pc:spChg>
        <pc:spChg chg="add mod">
          <ac:chgData name="Manaswini Ray" userId="451f23f8-43b4-4daa-9511-0c9fb98bad1c" providerId="ADAL" clId="{034AA59E-D954-44E8-84AB-C770C7EA240B}" dt="2023-09-11T07:59:47.160" v="65" actId="1076"/>
          <ac:spMkLst>
            <pc:docMk/>
            <pc:sldMk cId="2287967513" sldId="355"/>
            <ac:spMk id="21" creationId="{F697A603-51E1-4DC1-3B27-20D6DAE415F2}"/>
          </ac:spMkLst>
        </pc:spChg>
        <pc:spChg chg="add mod">
          <ac:chgData name="Manaswini Ray" userId="451f23f8-43b4-4daa-9511-0c9fb98bad1c" providerId="ADAL" clId="{034AA59E-D954-44E8-84AB-C770C7EA240B}" dt="2023-09-11T08:02:38.331" v="172" actId="20577"/>
          <ac:spMkLst>
            <pc:docMk/>
            <pc:sldMk cId="2287967513" sldId="355"/>
            <ac:spMk id="23" creationId="{6D3C5BB6-5C2D-7AD6-E24B-EAC6B3862B4A}"/>
          </ac:spMkLst>
        </pc:spChg>
        <pc:spChg chg="add mod">
          <ac:chgData name="Manaswini Ray" userId="451f23f8-43b4-4daa-9511-0c9fb98bad1c" providerId="ADAL" clId="{034AA59E-D954-44E8-84AB-C770C7EA240B}" dt="2023-09-11T08:02:13.951" v="121"/>
          <ac:spMkLst>
            <pc:docMk/>
            <pc:sldMk cId="2287967513" sldId="355"/>
            <ac:spMk id="24" creationId="{BEC9D2FC-6309-7C5D-C867-4269E1ADB596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6" creationId="{14381826-9466-72BD-5D6F-DD355532E7E0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8" creationId="{37649B48-6C20-7FB1-E853-F46076AFB019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9" creationId="{3410EC67-D79A-73E6-ADEE-78017D190028}"/>
          </ac:spMkLst>
        </pc:spChg>
        <pc:cxnChg chg="add mod">
          <ac:chgData name="Manaswini Ray" userId="451f23f8-43b4-4daa-9511-0c9fb98bad1c" providerId="ADAL" clId="{034AA59E-D954-44E8-84AB-C770C7EA240B}" dt="2023-09-11T07:57:04.178" v="27"/>
          <ac:cxnSpMkLst>
            <pc:docMk/>
            <pc:sldMk cId="2287967513" sldId="355"/>
            <ac:cxnSpMk id="4" creationId="{DE3DC06F-B9FA-8B77-DFBE-AE539ED1C012}"/>
          </ac:cxnSpMkLst>
        </pc:cxnChg>
        <pc:cxnChg chg="add mod">
          <ac:chgData name="Manaswini Ray" userId="451f23f8-43b4-4daa-9511-0c9fb98bad1c" providerId="ADAL" clId="{034AA59E-D954-44E8-84AB-C770C7EA240B}" dt="2023-09-11T08:01:23.399" v="80" actId="1076"/>
          <ac:cxnSpMkLst>
            <pc:docMk/>
            <pc:sldMk cId="2287967513" sldId="355"/>
            <ac:cxnSpMk id="8" creationId="{D3CBB509-870A-0E78-E68A-F77C45809B4F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1" creationId="{72E3DCAC-FDBF-2438-0603-009039A57C3D}"/>
          </ac:cxnSpMkLst>
        </pc:cxnChg>
        <pc:cxnChg chg="add mod">
          <ac:chgData name="Manaswini Ray" userId="451f23f8-43b4-4daa-9511-0c9fb98bad1c" providerId="ADAL" clId="{034AA59E-D954-44E8-84AB-C770C7EA240B}" dt="2023-09-11T08:00:24.518" v="73" actId="14100"/>
          <ac:cxnSpMkLst>
            <pc:docMk/>
            <pc:sldMk cId="2287967513" sldId="355"/>
            <ac:cxnSpMk id="14" creationId="{80439A62-C621-6661-8C20-A9E39062C19E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6" creationId="{7657C6DF-B7B9-34BA-C651-5AA9A4F7E4A5}"/>
          </ac:cxnSpMkLst>
        </pc:cxnChg>
        <pc:cxnChg chg="add del mod">
          <ac:chgData name="Manaswini Ray" userId="451f23f8-43b4-4daa-9511-0c9fb98bad1c" providerId="ADAL" clId="{034AA59E-D954-44E8-84AB-C770C7EA240B}" dt="2023-09-11T07:58:54.094" v="59" actId="478"/>
          <ac:cxnSpMkLst>
            <pc:docMk/>
            <pc:sldMk cId="2287967513" sldId="355"/>
            <ac:cxnSpMk id="19" creationId="{24FAF18A-9DDA-7E07-52BE-A7F7DDB3E350}"/>
          </ac:cxnSpMkLst>
        </pc:cxnChg>
        <pc:cxnChg chg="add mod">
          <ac:chgData name="Manaswini Ray" userId="451f23f8-43b4-4daa-9511-0c9fb98bad1c" providerId="ADAL" clId="{034AA59E-D954-44E8-84AB-C770C7EA240B}" dt="2023-09-11T07:59:47.160" v="65" actId="1076"/>
          <ac:cxnSpMkLst>
            <pc:docMk/>
            <pc:sldMk cId="2287967513" sldId="355"/>
            <ac:cxnSpMk id="22" creationId="{2CC3010C-F697-B99F-E2C1-29A453A7FE53}"/>
          </ac:cxnSpMkLst>
        </pc:cxnChg>
        <pc:cxnChg chg="add mod">
          <ac:chgData name="Manaswini Ray" userId="451f23f8-43b4-4daa-9511-0c9fb98bad1c" providerId="ADAL" clId="{034AA59E-D954-44E8-84AB-C770C7EA240B}" dt="2023-09-11T07:59:57.717" v="69" actId="14100"/>
          <ac:cxnSpMkLst>
            <pc:docMk/>
            <pc:sldMk cId="2287967513" sldId="355"/>
            <ac:cxnSpMk id="28" creationId="{D7C6304B-B993-7561-4EEE-CD15D767E76E}"/>
          </ac:cxnSpMkLst>
        </pc:cxnChg>
        <pc:cxnChg chg="add mod">
          <ac:chgData name="Manaswini Ray" userId="451f23f8-43b4-4daa-9511-0c9fb98bad1c" providerId="ADAL" clId="{034AA59E-D954-44E8-84AB-C770C7EA240B}" dt="2023-09-11T08:00:16.695" v="72" actId="14100"/>
          <ac:cxnSpMkLst>
            <pc:docMk/>
            <pc:sldMk cId="2287967513" sldId="355"/>
            <ac:cxnSpMk id="31" creationId="{EFC741AF-DF29-B635-86FE-0938B7471DE9}"/>
          </ac:cxnSpMkLst>
        </pc:cxnChg>
        <pc:cxnChg chg="add del mod">
          <ac:chgData name="Manaswini Ray" userId="451f23f8-43b4-4daa-9511-0c9fb98bad1c" providerId="ADAL" clId="{034AA59E-D954-44E8-84AB-C770C7EA240B}" dt="2023-09-11T08:01:06.354" v="75"/>
          <ac:cxnSpMkLst>
            <pc:docMk/>
            <pc:sldMk cId="2287967513" sldId="355"/>
            <ac:cxnSpMk id="35" creationId="{076B1242-CEA8-8F77-F7C9-117F13D70D1A}"/>
          </ac:cxnSpMkLst>
        </pc:cxnChg>
        <pc:cxnChg chg="add mod">
          <ac:chgData name="Manaswini Ray" userId="451f23f8-43b4-4daa-9511-0c9fb98bad1c" providerId="ADAL" clId="{034AA59E-D954-44E8-84AB-C770C7EA240B}" dt="2023-09-11T08:01:13.317" v="77" actId="1076"/>
          <ac:cxnSpMkLst>
            <pc:docMk/>
            <pc:sldMk cId="2287967513" sldId="355"/>
            <ac:cxnSpMk id="37" creationId="{6DFE7C34-27C6-39AA-432A-94209CC5FDBC}"/>
          </ac:cxnSpMkLst>
        </pc:cxnChg>
        <pc:cxnChg chg="add mod">
          <ac:chgData name="Manaswini Ray" userId="451f23f8-43b4-4daa-9511-0c9fb98bad1c" providerId="ADAL" clId="{034AA59E-D954-44E8-84AB-C770C7EA240B}" dt="2023-09-11T08:01:30.466" v="83" actId="14100"/>
          <ac:cxnSpMkLst>
            <pc:docMk/>
            <pc:sldMk cId="2287967513" sldId="355"/>
            <ac:cxnSpMk id="42" creationId="{A70104BE-4953-4292-9710-10699A2A1241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1T10:16:47.401" v="371" actId="14100"/>
        <pc:sldMkLst>
          <pc:docMk/>
          <pc:sldMk cId="177032187" sldId="356"/>
        </pc:sldMkLst>
        <pc:spChg chg="add del mod">
          <ac:chgData name="Manaswini Ray" userId="451f23f8-43b4-4daa-9511-0c9fb98bad1c" providerId="ADAL" clId="{034AA59E-D954-44E8-84AB-C770C7EA240B}" dt="2023-09-11T10:10:10.514" v="185" actId="478"/>
          <ac:spMkLst>
            <pc:docMk/>
            <pc:sldMk cId="177032187" sldId="356"/>
            <ac:spMk id="2" creationId="{AB253826-CEBB-CD80-189B-0A4B5961FEB2}"/>
          </ac:spMkLst>
        </pc:spChg>
        <pc:spChg chg="add mod">
          <ac:chgData name="Manaswini Ray" userId="451f23f8-43b4-4daa-9511-0c9fb98bad1c" providerId="ADAL" clId="{034AA59E-D954-44E8-84AB-C770C7EA240B}" dt="2023-09-11T10:10:17.221" v="192" actId="20577"/>
          <ac:spMkLst>
            <pc:docMk/>
            <pc:sldMk cId="177032187" sldId="356"/>
            <ac:spMk id="3" creationId="{47700BED-AAF5-C553-25B7-1DF09E0D05A6}"/>
          </ac:spMkLst>
        </pc:spChg>
        <pc:spChg chg="add mod">
          <ac:chgData name="Manaswini Ray" userId="451f23f8-43b4-4daa-9511-0c9fb98bad1c" providerId="ADAL" clId="{034AA59E-D954-44E8-84AB-C770C7EA240B}" dt="2023-09-11T10:11:46.641" v="240" actId="14100"/>
          <ac:spMkLst>
            <pc:docMk/>
            <pc:sldMk cId="177032187" sldId="356"/>
            <ac:spMk id="4" creationId="{C686EFC5-D804-19A7-0E71-92E9FFDEC7D7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6" creationId="{D79332FB-DACE-AFC9-8D33-EC2BFCD28731}"/>
          </ac:spMkLst>
        </pc:spChg>
        <pc:spChg chg="add mod">
          <ac:chgData name="Manaswini Ray" userId="451f23f8-43b4-4daa-9511-0c9fb98bad1c" providerId="ADAL" clId="{034AA59E-D954-44E8-84AB-C770C7EA240B}" dt="2023-09-11T10:10:52.859" v="218" actId="20577"/>
          <ac:spMkLst>
            <pc:docMk/>
            <pc:sldMk cId="177032187" sldId="356"/>
            <ac:spMk id="7" creationId="{317E7BDA-CA56-C349-4E65-DE638AC61D41}"/>
          </ac:spMkLst>
        </pc:spChg>
        <pc:spChg chg="add mod">
          <ac:chgData name="Manaswini Ray" userId="451f23f8-43b4-4daa-9511-0c9fb98bad1c" providerId="ADAL" clId="{034AA59E-D954-44E8-84AB-C770C7EA240B}" dt="2023-09-11T10:13:40.460" v="289" actId="1076"/>
          <ac:spMkLst>
            <pc:docMk/>
            <pc:sldMk cId="177032187" sldId="356"/>
            <ac:spMk id="8" creationId="{FF66FB64-87BC-D24F-CB80-17CE1B803EB8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10" creationId="{3040F5E2-0BFC-9187-4405-19B50E0CF923}"/>
          </ac:spMkLst>
        </pc:spChg>
        <pc:spChg chg="add mod">
          <ac:chgData name="Manaswini Ray" userId="451f23f8-43b4-4daa-9511-0c9fb98bad1c" providerId="ADAL" clId="{034AA59E-D954-44E8-84AB-C770C7EA240B}" dt="2023-09-11T10:14:11.746" v="293" actId="14100"/>
          <ac:spMkLst>
            <pc:docMk/>
            <pc:sldMk cId="177032187" sldId="356"/>
            <ac:spMk id="11" creationId="{917B3302-44AF-CD30-34E5-1FACB84BBB28}"/>
          </ac:spMkLst>
        </pc:spChg>
        <pc:spChg chg="add mod">
          <ac:chgData name="Manaswini Ray" userId="451f23f8-43b4-4daa-9511-0c9fb98bad1c" providerId="ADAL" clId="{034AA59E-D954-44E8-84AB-C770C7EA240B}" dt="2023-09-11T10:13:32.113" v="288" actId="20577"/>
          <ac:spMkLst>
            <pc:docMk/>
            <pc:sldMk cId="177032187" sldId="356"/>
            <ac:spMk id="13" creationId="{4A44D4C2-74AC-8F92-A3DD-AABF8C0AD852}"/>
          </ac:spMkLst>
        </pc:spChg>
        <pc:spChg chg="add del mod">
          <ac:chgData name="Manaswini Ray" userId="451f23f8-43b4-4daa-9511-0c9fb98bad1c" providerId="ADAL" clId="{034AA59E-D954-44E8-84AB-C770C7EA240B}" dt="2023-09-11T10:14:35.515" v="300" actId="478"/>
          <ac:spMkLst>
            <pc:docMk/>
            <pc:sldMk cId="177032187" sldId="356"/>
            <ac:spMk id="14" creationId="{D3BFD05B-6978-CBC3-9A44-AAFED8F6EA2D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6" creationId="{482D1245-3F5F-3536-A4D6-2E7C93CC6873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8" creationId="{E0C7199B-3F6F-02EF-9E4E-EB4177951665}"/>
          </ac:spMkLst>
        </pc:spChg>
        <pc:spChg chg="add del mod">
          <ac:chgData name="Manaswini Ray" userId="451f23f8-43b4-4daa-9511-0c9fb98bad1c" providerId="ADAL" clId="{034AA59E-D954-44E8-84AB-C770C7EA240B}" dt="2023-09-11T10:15:06.791" v="311" actId="478"/>
          <ac:spMkLst>
            <pc:docMk/>
            <pc:sldMk cId="177032187" sldId="356"/>
            <ac:spMk id="19" creationId="{75B6AD93-7816-FC7C-982E-956825B6B902}"/>
          </ac:spMkLst>
        </pc:spChg>
        <pc:spChg chg="add mod">
          <ac:chgData name="Manaswini Ray" userId="451f23f8-43b4-4daa-9511-0c9fb98bad1c" providerId="ADAL" clId="{034AA59E-D954-44E8-84AB-C770C7EA240B}" dt="2023-09-11T10:14:51.384" v="305" actId="14100"/>
          <ac:spMkLst>
            <pc:docMk/>
            <pc:sldMk cId="177032187" sldId="356"/>
            <ac:spMk id="20" creationId="{CF06D752-349F-EE9E-E8E0-5CA35F50D3C3}"/>
          </ac:spMkLst>
        </pc:spChg>
        <pc:spChg chg="add mod">
          <ac:chgData name="Manaswini Ray" userId="451f23f8-43b4-4daa-9511-0c9fb98bad1c" providerId="ADAL" clId="{034AA59E-D954-44E8-84AB-C770C7EA240B}" dt="2023-09-11T10:15:22.019" v="323" actId="20577"/>
          <ac:spMkLst>
            <pc:docMk/>
            <pc:sldMk cId="177032187" sldId="356"/>
            <ac:spMk id="22" creationId="{2B4177B8-A26D-404C-3B5B-8D96197B1C37}"/>
          </ac:spMkLst>
        </pc:spChg>
        <pc:spChg chg="add del mod">
          <ac:chgData name="Manaswini Ray" userId="451f23f8-43b4-4daa-9511-0c9fb98bad1c" providerId="ADAL" clId="{034AA59E-D954-44E8-84AB-C770C7EA240B}" dt="2023-09-11T10:14:47.378" v="303" actId="478"/>
          <ac:spMkLst>
            <pc:docMk/>
            <pc:sldMk cId="177032187" sldId="356"/>
            <ac:spMk id="23" creationId="{71E2B404-92EC-F6E0-B304-26653447DC18}"/>
          </ac:spMkLst>
        </pc:spChg>
        <pc:spChg chg="add del mod">
          <ac:chgData name="Manaswini Ray" userId="451f23f8-43b4-4daa-9511-0c9fb98bad1c" providerId="ADAL" clId="{034AA59E-D954-44E8-84AB-C770C7EA240B}" dt="2023-09-11T10:10:25.499" v="195" actId="478"/>
          <ac:spMkLst>
            <pc:docMk/>
            <pc:sldMk cId="177032187" sldId="356"/>
            <ac:spMk id="26" creationId="{71CE25E2-7F12-60FD-FCA6-38A4FAE07FE9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8" creationId="{ED3E0ACE-6433-A2CB-511B-13BA9414CF3D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9" creationId="{742858E7-60AE-F11D-FFA2-10EC69546149}"/>
          </ac:spMkLst>
        </pc:spChg>
        <pc:spChg chg="add mod">
          <ac:chgData name="Manaswini Ray" userId="451f23f8-43b4-4daa-9511-0c9fb98bad1c" providerId="ADAL" clId="{034AA59E-D954-44E8-84AB-C770C7EA240B}" dt="2023-09-11T10:14:40.450" v="301" actId="1076"/>
          <ac:spMkLst>
            <pc:docMk/>
            <pc:sldMk cId="177032187" sldId="356"/>
            <ac:spMk id="59" creationId="{AAF2C172-1B8A-B0B3-A744-543C11437697}"/>
          </ac:spMkLst>
        </pc:spChg>
        <pc:spChg chg="add mod">
          <ac:chgData name="Manaswini Ray" userId="451f23f8-43b4-4daa-9511-0c9fb98bad1c" providerId="ADAL" clId="{034AA59E-D954-44E8-84AB-C770C7EA240B}" dt="2023-09-11T10:14:58.526" v="307" actId="1076"/>
          <ac:spMkLst>
            <pc:docMk/>
            <pc:sldMk cId="177032187" sldId="356"/>
            <ac:spMk id="60" creationId="{ECE70125-0E23-7A86-0537-5E5A671D5E10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69" creationId="{B91DF25D-031F-A488-D5C8-71848D3C24F8}"/>
          </ac:spMkLst>
        </pc:spChg>
        <pc:spChg chg="add del mod">
          <ac:chgData name="Manaswini Ray" userId="451f23f8-43b4-4daa-9511-0c9fb98bad1c" providerId="ADAL" clId="{034AA59E-D954-44E8-84AB-C770C7EA240B}" dt="2023-09-11T10:15:32.016" v="334"/>
          <ac:spMkLst>
            <pc:docMk/>
            <pc:sldMk cId="177032187" sldId="356"/>
            <ac:spMk id="70" creationId="{BD2DA5BC-0ACF-0AAE-27FC-70162CA35A60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1" creationId="{902DD32C-EC4F-EBFE-8F92-A6E25F740575}"/>
          </ac:spMkLst>
        </pc:spChg>
        <pc:spChg chg="add mod">
          <ac:chgData name="Manaswini Ray" userId="451f23f8-43b4-4daa-9511-0c9fb98bad1c" providerId="ADAL" clId="{034AA59E-D954-44E8-84AB-C770C7EA240B}" dt="2023-09-11T10:16:05.173" v="356" actId="20577"/>
          <ac:spMkLst>
            <pc:docMk/>
            <pc:sldMk cId="177032187" sldId="356"/>
            <ac:spMk id="73" creationId="{B63EFF87-E536-7AB9-7674-7DDF5DEB4EB8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4" creationId="{9FA4EDB4-12AB-2F25-A41E-7AE2EFA315C0}"/>
          </ac:spMkLst>
        </pc:spChg>
        <pc:cxnChg chg="add mod">
          <ac:chgData name="Manaswini Ray" userId="451f23f8-43b4-4daa-9511-0c9fb98bad1c" providerId="ADAL" clId="{034AA59E-D954-44E8-84AB-C770C7EA240B}" dt="2023-09-11T10:12:33.850" v="245" actId="1076"/>
          <ac:cxnSpMkLst>
            <pc:docMk/>
            <pc:sldMk cId="177032187" sldId="356"/>
            <ac:cxnSpMk id="5" creationId="{0DCFB374-5871-A17E-FD9D-512A7FBF3A6B}"/>
          </ac:cxnSpMkLst>
        </pc:cxnChg>
        <pc:cxnChg chg="add mod">
          <ac:chgData name="Manaswini Ray" userId="451f23f8-43b4-4daa-9511-0c9fb98bad1c" providerId="ADAL" clId="{034AA59E-D954-44E8-84AB-C770C7EA240B}" dt="2023-09-11T10:13:40.460" v="289" actId="1076"/>
          <ac:cxnSpMkLst>
            <pc:docMk/>
            <pc:sldMk cId="177032187" sldId="356"/>
            <ac:cxnSpMk id="9" creationId="{FB696BA3-C47A-ADAD-C5A6-C19604543092}"/>
          </ac:cxnSpMkLst>
        </pc:cxnChg>
        <pc:cxnChg chg="add mod">
          <ac:chgData name="Manaswini Ray" userId="451f23f8-43b4-4daa-9511-0c9fb98bad1c" providerId="ADAL" clId="{034AA59E-D954-44E8-84AB-C770C7EA240B}" dt="2023-09-11T10:14:23.582" v="297" actId="1076"/>
          <ac:cxnSpMkLst>
            <pc:docMk/>
            <pc:sldMk cId="177032187" sldId="356"/>
            <ac:cxnSpMk id="12" creationId="{FB2C0331-65B3-73AC-AED0-A3E373893088}"/>
          </ac:cxnSpMkLst>
        </pc:cxnChg>
        <pc:cxnChg chg="add mod">
          <ac:chgData name="Manaswini Ray" userId="451f23f8-43b4-4daa-9511-0c9fb98bad1c" providerId="ADAL" clId="{034AA59E-D954-44E8-84AB-C770C7EA240B}" dt="2023-09-11T10:16:26.058" v="361" actId="14100"/>
          <ac:cxnSpMkLst>
            <pc:docMk/>
            <pc:sldMk cId="177032187" sldId="356"/>
            <ac:cxnSpMk id="15" creationId="{BCAE0049-25D1-4D23-A5BB-241D833E8263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17" creationId="{68146648-037A-1CC5-4FD3-D94498BA9EA5}"/>
          </ac:cxnSpMkLst>
        </pc:cxnChg>
        <pc:cxnChg chg="add mod">
          <ac:chgData name="Manaswini Ray" userId="451f23f8-43b4-4daa-9511-0c9fb98bad1c" providerId="ADAL" clId="{034AA59E-D954-44E8-84AB-C770C7EA240B}" dt="2023-09-11T10:14:53.653" v="306" actId="1076"/>
          <ac:cxnSpMkLst>
            <pc:docMk/>
            <pc:sldMk cId="177032187" sldId="356"/>
            <ac:cxnSpMk id="21" creationId="{E1707F3A-DC4F-DB7A-F06C-2056D4D2095A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24" creationId="{3E5667DE-6A7D-665B-F817-276EA7F92DEF}"/>
          </ac:cxnSpMkLst>
        </pc:cxnChg>
        <pc:cxnChg chg="add mod">
          <ac:chgData name="Manaswini Ray" userId="451f23f8-43b4-4daa-9511-0c9fb98bad1c" providerId="ADAL" clId="{034AA59E-D954-44E8-84AB-C770C7EA240B}" dt="2023-09-11T10:14:51.384" v="305" actId="14100"/>
          <ac:cxnSpMkLst>
            <pc:docMk/>
            <pc:sldMk cId="177032187" sldId="356"/>
            <ac:cxnSpMk id="25" creationId="{3BA56AA5-1877-232F-2C03-40E1AAD31CE9}"/>
          </ac:cxnSpMkLst>
        </pc:cxnChg>
        <pc:cxnChg chg="add del mod">
          <ac:chgData name="Manaswini Ray" userId="451f23f8-43b4-4daa-9511-0c9fb98bad1c" providerId="ADAL" clId="{034AA59E-D954-44E8-84AB-C770C7EA240B}" dt="2023-09-11T10:10:28.639" v="196" actId="478"/>
          <ac:cxnSpMkLst>
            <pc:docMk/>
            <pc:sldMk cId="177032187" sldId="356"/>
            <ac:cxnSpMk id="27" creationId="{DA886FCD-AA2C-8BF1-4D29-4E73962EA212}"/>
          </ac:cxnSpMkLst>
        </pc:cxnChg>
        <pc:cxnChg chg="add del mod">
          <ac:chgData name="Manaswini Ray" userId="451f23f8-43b4-4daa-9511-0c9fb98bad1c" providerId="ADAL" clId="{034AA59E-D954-44E8-84AB-C770C7EA240B}" dt="2023-09-11T10:10:31.265" v="197" actId="478"/>
          <ac:cxnSpMkLst>
            <pc:docMk/>
            <pc:sldMk cId="177032187" sldId="356"/>
            <ac:cxnSpMk id="30" creationId="{55EBDB1F-1731-FB27-C349-20991D64398C}"/>
          </ac:cxnSpMkLst>
        </pc:cxnChg>
        <pc:cxnChg chg="add mod">
          <ac:chgData name="Manaswini Ray" userId="451f23f8-43b4-4daa-9511-0c9fb98bad1c" providerId="ADAL" clId="{034AA59E-D954-44E8-84AB-C770C7EA240B}" dt="2023-09-11T10:15:56.574" v="338" actId="1076"/>
          <ac:cxnSpMkLst>
            <pc:docMk/>
            <pc:sldMk cId="177032187" sldId="356"/>
            <ac:cxnSpMk id="72" creationId="{9FF42B6B-B6F5-5A2D-B90D-A7E2EAF5E58D}"/>
          </ac:cxnSpMkLst>
        </pc:cxnChg>
        <pc:cxnChg chg="add del mod">
          <ac:chgData name="Manaswini Ray" userId="451f23f8-43b4-4daa-9511-0c9fb98bad1c" providerId="ADAL" clId="{034AA59E-D954-44E8-84AB-C770C7EA240B}" dt="2023-09-11T10:16:34.943" v="368"/>
          <ac:cxnSpMkLst>
            <pc:docMk/>
            <pc:sldMk cId="177032187" sldId="356"/>
            <ac:cxnSpMk id="76" creationId="{4882E5B4-E313-59B3-CA19-2DF66C455798}"/>
          </ac:cxnSpMkLst>
        </pc:cxnChg>
        <pc:cxnChg chg="add mod">
          <ac:chgData name="Manaswini Ray" userId="451f23f8-43b4-4daa-9511-0c9fb98bad1c" providerId="ADAL" clId="{034AA59E-D954-44E8-84AB-C770C7EA240B}" dt="2023-09-11T10:16:47.401" v="371" actId="14100"/>
          <ac:cxnSpMkLst>
            <pc:docMk/>
            <pc:sldMk cId="177032187" sldId="356"/>
            <ac:cxnSpMk id="82" creationId="{0E482E31-92EA-4588-3E88-6A2BDBD1359A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3T11:30:15.768" v="1055" actId="20577"/>
        <pc:sldMkLst>
          <pc:docMk/>
          <pc:sldMk cId="192732721" sldId="357"/>
        </pc:sldMkLst>
        <pc:spChg chg="add mod">
          <ac:chgData name="Manaswini Ray" userId="451f23f8-43b4-4daa-9511-0c9fb98bad1c" providerId="ADAL" clId="{034AA59E-D954-44E8-84AB-C770C7EA240B}" dt="2023-09-13T11:29:36.877" v="1034" actId="20577"/>
          <ac:spMkLst>
            <pc:docMk/>
            <pc:sldMk cId="192732721" sldId="357"/>
            <ac:spMk id="2" creationId="{A8851384-546E-0D03-D063-3FB06A0955A7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3" creationId="{FC78CA9B-B140-9D31-2F75-3DF9E2B30E34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5" creationId="{15D4D659-4BAD-C979-B911-7B1FB3596494}"/>
          </ac:spMkLst>
        </pc:spChg>
        <pc:spChg chg="add mod">
          <ac:chgData name="Manaswini Ray" userId="451f23f8-43b4-4daa-9511-0c9fb98bad1c" providerId="ADAL" clId="{034AA59E-D954-44E8-84AB-C770C7EA240B}" dt="2023-09-12T06:08:49.705" v="497" actId="14100"/>
          <ac:spMkLst>
            <pc:docMk/>
            <pc:sldMk cId="192732721" sldId="357"/>
            <ac:spMk id="6" creationId="{0D9BB29D-4245-5DC0-D82F-C8D6B0744372}"/>
          </ac:spMkLst>
        </pc:spChg>
        <pc:spChg chg="add mod">
          <ac:chgData name="Manaswini Ray" userId="451f23f8-43b4-4daa-9511-0c9fb98bad1c" providerId="ADAL" clId="{034AA59E-D954-44E8-84AB-C770C7EA240B}" dt="2023-09-13T11:30:05.780" v="1041" actId="20577"/>
          <ac:spMkLst>
            <pc:docMk/>
            <pc:sldMk cId="192732721" sldId="357"/>
            <ac:spMk id="7" creationId="{97BCFE65-7D23-B7F9-E779-3CA5FEF3D28E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9" creationId="{554D8650-4AD3-D8EE-DC39-9E977B311EEA}"/>
          </ac:spMkLst>
        </pc:spChg>
        <pc:spChg chg="add mod">
          <ac:chgData name="Manaswini Ray" userId="451f23f8-43b4-4daa-9511-0c9fb98bad1c" providerId="ADAL" clId="{034AA59E-D954-44E8-84AB-C770C7EA240B}" dt="2023-09-12T06:09:40.470" v="525" actId="14100"/>
          <ac:spMkLst>
            <pc:docMk/>
            <pc:sldMk cId="192732721" sldId="357"/>
            <ac:spMk id="10" creationId="{39C0F402-A35E-1FDF-4347-312F8C1CCC5D}"/>
          </ac:spMkLst>
        </pc:spChg>
        <pc:spChg chg="add mod">
          <ac:chgData name="Manaswini Ray" userId="451f23f8-43b4-4daa-9511-0c9fb98bad1c" providerId="ADAL" clId="{034AA59E-D954-44E8-84AB-C770C7EA240B}" dt="2023-09-12T06:09:23.994" v="511" actId="20577"/>
          <ac:spMkLst>
            <pc:docMk/>
            <pc:sldMk cId="192732721" sldId="357"/>
            <ac:spMk id="12" creationId="{067EE05B-E9CB-16C6-A7EE-ADAB962D4AB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4" creationId="{663BF65B-AEA0-DB9F-9496-5BF88C6C3FD0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6" creationId="{5D173078-62B5-B148-FD4F-F6F9DA9E67C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7" creationId="{155DD5D9-0EBA-BCDA-7D41-D50C71D3A27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9" creationId="{CB3CA9A5-CEF3-3BBD-B289-23AF8F4A8C87}"/>
          </ac:spMkLst>
        </pc:spChg>
        <pc:spChg chg="add mod">
          <ac:chgData name="Manaswini Ray" userId="451f23f8-43b4-4daa-9511-0c9fb98bad1c" providerId="ADAL" clId="{034AA59E-D954-44E8-84AB-C770C7EA240B}" dt="2023-09-13T11:30:11.154" v="1048" actId="20577"/>
          <ac:spMkLst>
            <pc:docMk/>
            <pc:sldMk cId="192732721" sldId="357"/>
            <ac:spMk id="22" creationId="{E90A19C6-BA17-BC56-F24A-FAEE45302DE2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3" creationId="{E7E53AAB-C751-D42C-D46E-32D82F1DD52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4" creationId="{E345F398-78CB-FB54-877D-49D92F16E3BE}"/>
          </ac:spMkLst>
        </pc:spChg>
        <pc:spChg chg="add mod">
          <ac:chgData name="Manaswini Ray" userId="451f23f8-43b4-4daa-9511-0c9fb98bad1c" providerId="ADAL" clId="{034AA59E-D954-44E8-84AB-C770C7EA240B}" dt="2023-09-12T06:09:53.103" v="527" actId="14100"/>
          <ac:spMkLst>
            <pc:docMk/>
            <pc:sldMk cId="192732721" sldId="357"/>
            <ac:spMk id="25" creationId="{5EA03F13-C671-B8A3-3568-1DD3D8371592}"/>
          </ac:spMkLst>
        </pc:spChg>
        <pc:spChg chg="add mod">
          <ac:chgData name="Manaswini Ray" userId="451f23f8-43b4-4daa-9511-0c9fb98bad1c" providerId="ADAL" clId="{034AA59E-D954-44E8-84AB-C770C7EA240B}" dt="2023-09-12T06:09:29.408" v="524" actId="20577"/>
          <ac:spMkLst>
            <pc:docMk/>
            <pc:sldMk cId="192732721" sldId="357"/>
            <ac:spMk id="27" creationId="{BAB02D4C-F2C9-AF10-C7BF-D929EB3120E5}"/>
          </ac:spMkLst>
        </pc:spChg>
        <pc:spChg chg="add mod">
          <ac:chgData name="Manaswini Ray" userId="451f23f8-43b4-4daa-9511-0c9fb98bad1c" providerId="ADAL" clId="{034AA59E-D954-44E8-84AB-C770C7EA240B}" dt="2023-09-13T11:30:15.768" v="1055" actId="20577"/>
          <ac:spMkLst>
            <pc:docMk/>
            <pc:sldMk cId="192732721" sldId="357"/>
            <ac:spMk id="28" creationId="{01FCC91E-1B87-F160-E14C-59D4331B2F97}"/>
          </ac:spMkLst>
        </pc:spChg>
        <pc:cxnChg chg="add mod">
          <ac:chgData name="Manaswini Ray" userId="451f23f8-43b4-4daa-9511-0c9fb98bad1c" providerId="ADAL" clId="{034AA59E-D954-44E8-84AB-C770C7EA240B}" dt="2023-09-12T06:08:55.798" v="499" actId="1076"/>
          <ac:cxnSpMkLst>
            <pc:docMk/>
            <pc:sldMk cId="192732721" sldId="357"/>
            <ac:cxnSpMk id="4" creationId="{9CCE4B34-D951-D55B-BEE6-7BAD38A73076}"/>
          </ac:cxnSpMkLst>
        </pc:cxnChg>
        <pc:cxnChg chg="add mod">
          <ac:chgData name="Manaswini Ray" userId="451f23f8-43b4-4daa-9511-0c9fb98bad1c" providerId="ADAL" clId="{034AA59E-D954-44E8-84AB-C770C7EA240B}" dt="2023-09-12T15:35:18.016" v="812" actId="1076"/>
          <ac:cxnSpMkLst>
            <pc:docMk/>
            <pc:sldMk cId="192732721" sldId="357"/>
            <ac:cxnSpMk id="8" creationId="{3756F977-DF99-6200-BE44-957716AC77E1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1" creationId="{479F7E3D-10B3-C4B0-088C-5F5D6CD711D8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3" creationId="{7D843023-FB08-A881-1E87-3AEE5637CAA5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5" creationId="{127BF695-7C0C-5EB6-ABAB-44A23CD4841F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8" creationId="{2855D972-EE43-A6C1-57DC-3A630BC1CC1E}"/>
          </ac:cxnSpMkLst>
        </pc:cxnChg>
        <pc:cxnChg chg="add del mod">
          <ac:chgData name="Manaswini Ray" userId="451f23f8-43b4-4daa-9511-0c9fb98bad1c" providerId="ADAL" clId="{034AA59E-D954-44E8-84AB-C770C7EA240B}" dt="2023-09-12T06:07:12.161" v="384" actId="478"/>
          <ac:cxnSpMkLst>
            <pc:docMk/>
            <pc:sldMk cId="192732721" sldId="357"/>
            <ac:cxnSpMk id="20" creationId="{1BEF32F4-2AE6-695E-4E11-C015D7B007C3}"/>
          </ac:cxnSpMkLst>
        </pc:cxnChg>
        <pc:cxnChg chg="add del mod">
          <ac:chgData name="Manaswini Ray" userId="451f23f8-43b4-4daa-9511-0c9fb98bad1c" providerId="ADAL" clId="{034AA59E-D954-44E8-84AB-C770C7EA240B}" dt="2023-09-12T06:07:09.766" v="383" actId="478"/>
          <ac:cxnSpMkLst>
            <pc:docMk/>
            <pc:sldMk cId="192732721" sldId="357"/>
            <ac:cxnSpMk id="21" creationId="{C53C6CFF-F94E-1454-AD2B-EA2B60CF7F59}"/>
          </ac:cxnSpMkLst>
        </pc:cxnChg>
        <pc:cxnChg chg="add mod">
          <ac:chgData name="Manaswini Ray" userId="451f23f8-43b4-4daa-9511-0c9fb98bad1c" providerId="ADAL" clId="{034AA59E-D954-44E8-84AB-C770C7EA240B}" dt="2023-09-12T06:07:21.262" v="385" actId="1076"/>
          <ac:cxnSpMkLst>
            <pc:docMk/>
            <pc:sldMk cId="192732721" sldId="357"/>
            <ac:cxnSpMk id="26" creationId="{63A25A13-CBB5-B342-2092-9ABF58C11691}"/>
          </ac:cxnSpMkLst>
        </pc:cxnChg>
        <pc:cxnChg chg="add mod">
          <ac:chgData name="Manaswini Ray" userId="451f23f8-43b4-4daa-9511-0c9fb98bad1c" providerId="ADAL" clId="{034AA59E-D954-44E8-84AB-C770C7EA240B}" dt="2023-09-12T06:09:59.970" v="529" actId="1076"/>
          <ac:cxnSpMkLst>
            <pc:docMk/>
            <pc:sldMk cId="192732721" sldId="357"/>
            <ac:cxnSpMk id="29" creationId="{BF048B4C-25AE-3D92-35D9-13FB36430248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09:49:13.491" v="729" actId="14100"/>
        <pc:sldMkLst>
          <pc:docMk/>
          <pc:sldMk cId="1015724697" sldId="358"/>
        </pc:sldMkLst>
        <pc:spChg chg="add mod">
          <ac:chgData name="Manaswini Ray" userId="451f23f8-43b4-4daa-9511-0c9fb98bad1c" providerId="ADAL" clId="{034AA59E-D954-44E8-84AB-C770C7EA240B}" dt="2023-09-12T09:45:04.477" v="538" actId="20577"/>
          <ac:spMkLst>
            <pc:docMk/>
            <pc:sldMk cId="1015724697" sldId="358"/>
            <ac:spMk id="2" creationId="{F2CB681B-00B7-DC2A-B933-41791CBE6EE5}"/>
          </ac:spMkLst>
        </pc:spChg>
        <pc:spChg chg="add mod">
          <ac:chgData name="Manaswini Ray" userId="451f23f8-43b4-4daa-9511-0c9fb98bad1c" providerId="ADAL" clId="{034AA59E-D954-44E8-84AB-C770C7EA240B}" dt="2023-09-12T09:46:58.612" v="650" actId="14100"/>
          <ac:spMkLst>
            <pc:docMk/>
            <pc:sldMk cId="1015724697" sldId="358"/>
            <ac:spMk id="3" creationId="{25B40630-E552-8ECB-4D3D-72685DAD09F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5" creationId="{4FDD9501-9DD8-6ED0-7334-FA7E3BF3BEA0}"/>
          </ac:spMkLst>
        </pc:spChg>
        <pc:spChg chg="add mod">
          <ac:chgData name="Manaswini Ray" userId="451f23f8-43b4-4daa-9511-0c9fb98bad1c" providerId="ADAL" clId="{034AA59E-D954-44E8-84AB-C770C7EA240B}" dt="2023-09-12T09:46:24.636" v="613" actId="20577"/>
          <ac:spMkLst>
            <pc:docMk/>
            <pc:sldMk cId="1015724697" sldId="358"/>
            <ac:spMk id="6" creationId="{3A492E49-445E-8C6D-B4C3-ADD5485FAC6D}"/>
          </ac:spMkLst>
        </pc:spChg>
        <pc:spChg chg="add mod">
          <ac:chgData name="Manaswini Ray" userId="451f23f8-43b4-4daa-9511-0c9fb98bad1c" providerId="ADAL" clId="{034AA59E-D954-44E8-84AB-C770C7EA240B}" dt="2023-09-12T09:45:47.773" v="600" actId="20577"/>
          <ac:spMkLst>
            <pc:docMk/>
            <pc:sldMk cId="1015724697" sldId="358"/>
            <ac:spMk id="7" creationId="{A52759B5-EFC4-B298-C5E9-37B5E08596E3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9" creationId="{4925CB76-5A90-034E-6278-57B8C3291E7A}"/>
          </ac:spMkLst>
        </pc:spChg>
        <pc:spChg chg="add mod">
          <ac:chgData name="Manaswini Ray" userId="451f23f8-43b4-4daa-9511-0c9fb98bad1c" providerId="ADAL" clId="{034AA59E-D954-44E8-84AB-C770C7EA240B}" dt="2023-09-12T09:45:00.627" v="531"/>
          <ac:spMkLst>
            <pc:docMk/>
            <pc:sldMk cId="1015724697" sldId="358"/>
            <ac:spMk id="10" creationId="{8FA31426-98D5-75C1-4E2E-661384166974}"/>
          </ac:spMkLst>
        </pc:spChg>
        <pc:spChg chg="add mod">
          <ac:chgData name="Manaswini Ray" userId="451f23f8-43b4-4daa-9511-0c9fb98bad1c" providerId="ADAL" clId="{034AA59E-D954-44E8-84AB-C770C7EA240B}" dt="2023-09-12T09:46:16.603" v="612" actId="20577"/>
          <ac:spMkLst>
            <pc:docMk/>
            <pc:sldMk cId="1015724697" sldId="358"/>
            <ac:spMk id="12" creationId="{BE68C8C3-ADC8-30C1-A0C2-556EC8801832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4" creationId="{AEADE538-F99A-6DAB-1C8C-2C2525A72428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16" creationId="{9C9A4925-5924-02A9-D2F8-869F37DE56CA}"/>
          </ac:spMkLst>
        </pc:spChg>
        <pc:spChg chg="add del mod">
          <ac:chgData name="Manaswini Ray" userId="451f23f8-43b4-4daa-9511-0c9fb98bad1c" providerId="ADAL" clId="{034AA59E-D954-44E8-84AB-C770C7EA240B}" dt="2023-09-12T09:48:21.826" v="717" actId="478"/>
          <ac:spMkLst>
            <pc:docMk/>
            <pc:sldMk cId="1015724697" sldId="358"/>
            <ac:spMk id="17" creationId="{71C6E26B-D7E8-97D8-7A3E-B9893E016E7F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19" creationId="{493F8E19-1AD1-8A96-9C6E-9C0B579345EC}"/>
          </ac:spMkLst>
        </pc:spChg>
        <pc:spChg chg="add mod">
          <ac:chgData name="Manaswini Ray" userId="451f23f8-43b4-4daa-9511-0c9fb98bad1c" providerId="ADAL" clId="{034AA59E-D954-44E8-84AB-C770C7EA240B}" dt="2023-09-12T09:46:53.634" v="648" actId="20577"/>
          <ac:spMkLst>
            <pc:docMk/>
            <pc:sldMk cId="1015724697" sldId="358"/>
            <ac:spMk id="22" creationId="{D67C1322-2659-1D34-83BF-E04E54B83F71}"/>
          </ac:spMkLst>
        </pc:spChg>
        <pc:spChg chg="add del mod">
          <ac:chgData name="Manaswini Ray" userId="451f23f8-43b4-4daa-9511-0c9fb98bad1c" providerId="ADAL" clId="{034AA59E-D954-44E8-84AB-C770C7EA240B}" dt="2023-09-12T09:48:30.738" v="718" actId="478"/>
          <ac:spMkLst>
            <pc:docMk/>
            <pc:sldMk cId="1015724697" sldId="358"/>
            <ac:spMk id="23" creationId="{A885CB41-95A4-9AD7-95F5-F7BA4A2240C7}"/>
          </ac:spMkLst>
        </pc:spChg>
        <pc:spChg chg="add mod">
          <ac:chgData name="Manaswini Ray" userId="451f23f8-43b4-4daa-9511-0c9fb98bad1c" providerId="ADAL" clId="{034AA59E-D954-44E8-84AB-C770C7EA240B}" dt="2023-09-12T09:48:49.418" v="721" actId="1076"/>
          <ac:spMkLst>
            <pc:docMk/>
            <pc:sldMk cId="1015724697" sldId="358"/>
            <ac:spMk id="24" creationId="{69EE61E6-D212-FFBB-21D0-758EE0519DDF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5" creationId="{600707B9-8428-BCF3-A4D8-852FBA1B7248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7" creationId="{83CBF423-0784-E3E4-F7D2-BE176220764A}"/>
          </ac:spMkLst>
        </pc:spChg>
        <pc:spChg chg="add mod">
          <ac:chgData name="Manaswini Ray" userId="451f23f8-43b4-4daa-9511-0c9fb98bad1c" providerId="ADAL" clId="{034AA59E-D954-44E8-84AB-C770C7EA240B}" dt="2023-09-12T09:48:43.512" v="720" actId="1076"/>
          <ac:spMkLst>
            <pc:docMk/>
            <pc:sldMk cId="1015724697" sldId="358"/>
            <ac:spMk id="28" creationId="{113E73D3-E701-4501-3233-106A54959C37}"/>
          </ac:spMkLst>
        </pc:sp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4" creationId="{FE91AC64-2A6B-FC7C-2AFE-86A3BDF7FE58}"/>
          </ac:cxnSpMkLst>
        </pc:cxnChg>
        <pc:cxnChg chg="add mod">
          <ac:chgData name="Manaswini Ray" userId="451f23f8-43b4-4daa-9511-0c9fb98bad1c" providerId="ADAL" clId="{034AA59E-D954-44E8-84AB-C770C7EA240B}" dt="2023-09-12T09:45:47.773" v="600" actId="20577"/>
          <ac:cxnSpMkLst>
            <pc:docMk/>
            <pc:sldMk cId="1015724697" sldId="358"/>
            <ac:cxnSpMk id="8" creationId="{B5F5BEF4-7B62-211B-424D-41A93EB2C774}"/>
          </ac:cxnSpMkLst>
        </pc:cxnChg>
        <pc:cxnChg chg="add mod">
          <ac:chgData name="Manaswini Ray" userId="451f23f8-43b4-4daa-9511-0c9fb98bad1c" providerId="ADAL" clId="{034AA59E-D954-44E8-84AB-C770C7EA240B}" dt="2023-09-12T09:45:00.627" v="531"/>
          <ac:cxnSpMkLst>
            <pc:docMk/>
            <pc:sldMk cId="1015724697" sldId="358"/>
            <ac:cxnSpMk id="11" creationId="{D099C62A-9D22-7082-76F5-AE387AD9395B}"/>
          </ac:cxnSpMkLst>
        </pc:cxnChg>
        <pc:cxnChg chg="add mod">
          <ac:chgData name="Manaswini Ray" userId="451f23f8-43b4-4daa-9511-0c9fb98bad1c" providerId="ADAL" clId="{034AA59E-D954-44E8-84AB-C770C7EA240B}" dt="2023-09-12T09:48:52.273" v="722" actId="1076"/>
          <ac:cxnSpMkLst>
            <pc:docMk/>
            <pc:sldMk cId="1015724697" sldId="358"/>
            <ac:cxnSpMk id="13" creationId="{EB4081E2-CFDB-66F7-A551-ABE9DB42D28F}"/>
          </ac:cxnSpMkLst>
        </pc:cxnChg>
        <pc:cxnChg chg="add mod">
          <ac:chgData name="Manaswini Ray" userId="451f23f8-43b4-4daa-9511-0c9fb98bad1c" providerId="ADAL" clId="{034AA59E-D954-44E8-84AB-C770C7EA240B}" dt="2023-09-12T09:48:49.418" v="721" actId="1076"/>
          <ac:cxnSpMkLst>
            <pc:docMk/>
            <pc:sldMk cId="1015724697" sldId="358"/>
            <ac:cxnSpMk id="15" creationId="{D278CD99-E0A0-A26B-D180-7500F07CD370}"/>
          </ac:cxnSpMkLst>
        </pc:cxnChg>
        <pc:cxnChg chg="add del mod">
          <ac:chgData name="Manaswini Ray" userId="451f23f8-43b4-4daa-9511-0c9fb98bad1c" providerId="ADAL" clId="{034AA59E-D954-44E8-84AB-C770C7EA240B}" dt="2023-09-12T09:48:30.738" v="718" actId="478"/>
          <ac:cxnSpMkLst>
            <pc:docMk/>
            <pc:sldMk cId="1015724697" sldId="358"/>
            <ac:cxnSpMk id="18" creationId="{66C7229A-04B4-78DE-AC59-5B60B99DA864}"/>
          </ac:cxnSpMkLst>
        </pc:cxnChg>
        <pc:cxnChg chg="add del mod">
          <ac:chgData name="Manaswini Ray" userId="451f23f8-43b4-4daa-9511-0c9fb98bad1c" providerId="ADAL" clId="{034AA59E-D954-44E8-84AB-C770C7EA240B}" dt="2023-09-12T09:46:46.873" v="644" actId="478"/>
          <ac:cxnSpMkLst>
            <pc:docMk/>
            <pc:sldMk cId="1015724697" sldId="358"/>
            <ac:cxnSpMk id="20" creationId="{A3829F68-15AA-8164-27DE-CA2A2CAB3A6E}"/>
          </ac:cxnSpMkLst>
        </pc:cxnChg>
        <pc:cxnChg chg="add del mod">
          <ac:chgData name="Manaswini Ray" userId="451f23f8-43b4-4daa-9511-0c9fb98bad1c" providerId="ADAL" clId="{034AA59E-D954-44E8-84AB-C770C7EA240B}" dt="2023-09-12T09:46:44.824" v="643" actId="478"/>
          <ac:cxnSpMkLst>
            <pc:docMk/>
            <pc:sldMk cId="1015724697" sldId="358"/>
            <ac:cxnSpMk id="21" creationId="{C44B5B9E-CAE3-3622-DF8F-2FA4690219B0}"/>
          </ac:cxnSpMkLst>
        </pc:cxnChg>
        <pc:cxnChg chg="add mod">
          <ac:chgData name="Manaswini Ray" userId="451f23f8-43b4-4daa-9511-0c9fb98bad1c" providerId="ADAL" clId="{034AA59E-D954-44E8-84AB-C770C7EA240B}" dt="2023-09-12T09:48:43.512" v="720" actId="1076"/>
          <ac:cxnSpMkLst>
            <pc:docMk/>
            <pc:sldMk cId="1015724697" sldId="358"/>
            <ac:cxnSpMk id="26" creationId="{A226933B-C3C7-6279-6889-A694754EB90F}"/>
          </ac:cxnSpMkLst>
        </pc:cxnChg>
        <pc:cxnChg chg="add del mod">
          <ac:chgData name="Manaswini Ray" userId="451f23f8-43b4-4daa-9511-0c9fb98bad1c" providerId="ADAL" clId="{034AA59E-D954-44E8-84AB-C770C7EA240B}" dt="2023-09-12T09:46:49.196" v="646" actId="478"/>
          <ac:cxnSpMkLst>
            <pc:docMk/>
            <pc:sldMk cId="1015724697" sldId="358"/>
            <ac:cxnSpMk id="29" creationId="{2339DA3D-8E93-E32E-95D3-BD095A8E8680}"/>
          </ac:cxnSpMkLst>
        </pc:cxnChg>
        <pc:cxnChg chg="add mod">
          <ac:chgData name="Manaswini Ray" userId="451f23f8-43b4-4daa-9511-0c9fb98bad1c" providerId="ADAL" clId="{034AA59E-D954-44E8-84AB-C770C7EA240B}" dt="2023-09-12T09:48:59.448" v="725" actId="14100"/>
          <ac:cxnSpMkLst>
            <pc:docMk/>
            <pc:sldMk cId="1015724697" sldId="358"/>
            <ac:cxnSpMk id="31" creationId="{553546DA-C367-B04F-E5DE-D47D6D429573}"/>
          </ac:cxnSpMkLst>
        </pc:cxnChg>
        <pc:cxnChg chg="add mod">
          <ac:chgData name="Manaswini Ray" userId="451f23f8-43b4-4daa-9511-0c9fb98bad1c" providerId="ADAL" clId="{034AA59E-D954-44E8-84AB-C770C7EA240B}" dt="2023-09-12T09:49:13.491" v="729" actId="14100"/>
          <ac:cxnSpMkLst>
            <pc:docMk/>
            <pc:sldMk cId="1015724697" sldId="358"/>
            <ac:cxnSpMk id="34" creationId="{49E619A2-1E48-0393-CF9F-0BA7F4BB7CDD}"/>
          </ac:cxnSpMkLst>
        </pc:cxnChg>
      </pc:sldChg>
      <pc:sldChg chg="addSp delSp modSp new mod modAnim">
        <pc:chgData name="Manaswini Ray" userId="451f23f8-43b4-4daa-9511-0c9fb98bad1c" providerId="ADAL" clId="{034AA59E-D954-44E8-84AB-C770C7EA240B}" dt="2023-09-14T08:20:33.278" v="1178" actId="14100"/>
        <pc:sldMkLst>
          <pc:docMk/>
          <pc:sldMk cId="276909994" sldId="359"/>
        </pc:sldMkLst>
        <pc:spChg chg="add mod">
          <ac:chgData name="Manaswini Ray" userId="451f23f8-43b4-4daa-9511-0c9fb98bad1c" providerId="ADAL" clId="{034AA59E-D954-44E8-84AB-C770C7EA240B}" dt="2023-09-14T08:17:45.638" v="1150" actId="1076"/>
          <ac:spMkLst>
            <pc:docMk/>
            <pc:sldMk cId="276909994" sldId="359"/>
            <ac:spMk id="2" creationId="{7466A32C-6025-1FB4-1B6E-CCB87072EDB5}"/>
          </ac:spMkLst>
        </pc:spChg>
        <pc:spChg chg="add mod">
          <ac:chgData name="Manaswini Ray" userId="451f23f8-43b4-4daa-9511-0c9fb98bad1c" providerId="ADAL" clId="{034AA59E-D954-44E8-84AB-C770C7EA240B}" dt="2023-09-12T15:37:46.288" v="872" actId="14100"/>
          <ac:spMkLst>
            <pc:docMk/>
            <pc:sldMk cId="276909994" sldId="359"/>
            <ac:spMk id="3" creationId="{BA402E4A-D9E9-3FAB-B49E-7887988597A2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5" creationId="{A11AAD2E-18B8-5F11-E813-AB66BB44370C}"/>
          </ac:spMkLst>
        </pc:spChg>
        <pc:spChg chg="add mod">
          <ac:chgData name="Manaswini Ray" userId="451f23f8-43b4-4daa-9511-0c9fb98bad1c" providerId="ADAL" clId="{034AA59E-D954-44E8-84AB-C770C7EA240B}" dt="2023-09-14T08:18:26.039" v="1159" actId="20577"/>
          <ac:spMkLst>
            <pc:docMk/>
            <pc:sldMk cId="276909994" sldId="359"/>
            <ac:spMk id="6" creationId="{A9C8A646-222D-67DB-13D6-6F085125D787}"/>
          </ac:spMkLst>
        </pc:spChg>
        <pc:spChg chg="add mod">
          <ac:chgData name="Manaswini Ray" userId="451f23f8-43b4-4daa-9511-0c9fb98bad1c" providerId="ADAL" clId="{034AA59E-D954-44E8-84AB-C770C7EA240B}" dt="2023-09-14T08:16:28.739" v="1149" actId="20577"/>
          <ac:spMkLst>
            <pc:docMk/>
            <pc:sldMk cId="276909994" sldId="359"/>
            <ac:spMk id="7" creationId="{6273F961-0DE6-8ACA-4F04-9E8B11FA4359}"/>
          </ac:spMkLst>
        </pc:spChg>
        <pc:spChg chg="add mod">
          <ac:chgData name="Manaswini Ray" userId="451f23f8-43b4-4daa-9511-0c9fb98bad1c" providerId="ADAL" clId="{034AA59E-D954-44E8-84AB-C770C7EA240B}" dt="2023-09-12T14:19:02.317" v="731"/>
          <ac:spMkLst>
            <pc:docMk/>
            <pc:sldMk cId="276909994" sldId="359"/>
            <ac:spMk id="9" creationId="{E957BDD6-02E6-EB1A-ACE4-787B65DB38AE}"/>
          </ac:spMkLst>
        </pc:spChg>
        <pc:spChg chg="add mod">
          <ac:chgData name="Manaswini Ray" userId="451f23f8-43b4-4daa-9511-0c9fb98bad1c" providerId="ADAL" clId="{034AA59E-D954-44E8-84AB-C770C7EA240B}" dt="2023-09-14T08:18:20.079" v="1157" actId="1076"/>
          <ac:spMkLst>
            <pc:docMk/>
            <pc:sldMk cId="276909994" sldId="359"/>
            <ac:spMk id="10" creationId="{215C6DBD-A46E-824E-5C24-E2D138CDA99A}"/>
          </ac:spMkLst>
        </pc:spChg>
        <pc:spChg chg="add mod">
          <ac:chgData name="Manaswini Ray" userId="451f23f8-43b4-4daa-9511-0c9fb98bad1c" providerId="ADAL" clId="{034AA59E-D954-44E8-84AB-C770C7EA240B}" dt="2023-09-14T08:19:12.518" v="1165" actId="14100"/>
          <ac:spMkLst>
            <pc:docMk/>
            <pc:sldMk cId="276909994" sldId="359"/>
            <ac:spMk id="11" creationId="{B662329D-ED13-203D-6138-94FD215A99A2}"/>
          </ac:spMkLst>
        </pc:spChg>
        <pc:spChg chg="add mod">
          <ac:chgData name="Manaswini Ray" userId="451f23f8-43b4-4daa-9511-0c9fb98bad1c" providerId="ADAL" clId="{034AA59E-D954-44E8-84AB-C770C7EA240B}" dt="2023-09-14T08:19:12.518" v="1165" actId="14100"/>
          <ac:spMkLst>
            <pc:docMk/>
            <pc:sldMk cId="276909994" sldId="359"/>
            <ac:spMk id="13" creationId="{CD6DD67D-96FD-4F09-B2C0-01F893C83D4D}"/>
          </ac:spMkLst>
        </pc:spChg>
        <pc:spChg chg="add mod">
          <ac:chgData name="Manaswini Ray" userId="451f23f8-43b4-4daa-9511-0c9fb98bad1c" providerId="ADAL" clId="{034AA59E-D954-44E8-84AB-C770C7EA240B}" dt="2023-09-14T08:19:12.518" v="1165" actId="14100"/>
          <ac:spMkLst>
            <pc:docMk/>
            <pc:sldMk cId="276909994" sldId="359"/>
            <ac:spMk id="14" creationId="{E6FD0EB7-467D-9C98-FE45-1AE42C9F29E1}"/>
          </ac:spMkLst>
        </pc:spChg>
        <pc:spChg chg="add mod">
          <ac:chgData name="Manaswini Ray" userId="451f23f8-43b4-4daa-9511-0c9fb98bad1c" providerId="ADAL" clId="{034AA59E-D954-44E8-84AB-C770C7EA240B}" dt="2023-09-14T08:18:28.677" v="1160" actId="20577"/>
          <ac:spMkLst>
            <pc:docMk/>
            <pc:sldMk cId="276909994" sldId="359"/>
            <ac:spMk id="17" creationId="{5DB790A3-AE86-4C80-32DB-13580550326B}"/>
          </ac:spMkLst>
        </pc:spChg>
        <pc:spChg chg="add mod">
          <ac:chgData name="Manaswini Ray" userId="451f23f8-43b4-4daa-9511-0c9fb98bad1c" providerId="ADAL" clId="{034AA59E-D954-44E8-84AB-C770C7EA240B}" dt="2023-09-14T08:18:20.079" v="1157" actId="1076"/>
          <ac:spMkLst>
            <pc:docMk/>
            <pc:sldMk cId="276909994" sldId="359"/>
            <ac:spMk id="18" creationId="{1F67A92E-1470-B25E-FF5B-B1FB84847C2D}"/>
          </ac:spMkLst>
        </pc:spChg>
        <pc:spChg chg="add mod">
          <ac:chgData name="Manaswini Ray" userId="451f23f8-43b4-4daa-9511-0c9fb98bad1c" providerId="ADAL" clId="{034AA59E-D954-44E8-84AB-C770C7EA240B}" dt="2023-09-14T08:20:06.474" v="1175" actId="1076"/>
          <ac:spMkLst>
            <pc:docMk/>
            <pc:sldMk cId="276909994" sldId="359"/>
            <ac:spMk id="19" creationId="{862C997D-5499-11DE-39F7-A82F4AEFC975}"/>
          </ac:spMkLst>
        </pc:spChg>
        <pc:spChg chg="add mod">
          <ac:chgData name="Manaswini Ray" userId="451f23f8-43b4-4daa-9511-0c9fb98bad1c" providerId="ADAL" clId="{034AA59E-D954-44E8-84AB-C770C7EA240B}" dt="2023-09-14T08:20:06.474" v="1175" actId="1076"/>
          <ac:spMkLst>
            <pc:docMk/>
            <pc:sldMk cId="276909994" sldId="359"/>
            <ac:spMk id="20" creationId="{A30569DE-AE8D-2173-E844-989A69A5D095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1" creationId="{43B3A1ED-4B5D-BECF-981F-C7D471D46E32}"/>
          </ac:spMkLst>
        </pc:spChg>
        <pc:spChg chg="add del mod">
          <ac:chgData name="Manaswini Ray" userId="451f23f8-43b4-4daa-9511-0c9fb98bad1c" providerId="ADAL" clId="{034AA59E-D954-44E8-84AB-C770C7EA240B}" dt="2023-09-12T15:36:04.034" v="820"/>
          <ac:spMkLst>
            <pc:docMk/>
            <pc:sldMk cId="276909994" sldId="359"/>
            <ac:spMk id="22" creationId="{8069B44D-769F-FF4B-6653-80BC612D247F}"/>
          </ac:spMkLst>
        </pc:spChg>
        <pc:spChg chg="add mod">
          <ac:chgData name="Manaswini Ray" userId="451f23f8-43b4-4daa-9511-0c9fb98bad1c" providerId="ADAL" clId="{034AA59E-D954-44E8-84AB-C770C7EA240B}" dt="2023-09-14T08:20:00.641" v="1174" actId="1076"/>
          <ac:spMkLst>
            <pc:docMk/>
            <pc:sldMk cId="276909994" sldId="359"/>
            <ac:spMk id="23" creationId="{9392D83D-8FF0-E5EF-B091-7C1A1F9BBC87}"/>
          </ac:spMkLst>
        </pc:spChg>
        <pc:spChg chg="add mod">
          <ac:chgData name="Manaswini Ray" userId="451f23f8-43b4-4daa-9511-0c9fb98bad1c" providerId="ADAL" clId="{034AA59E-D954-44E8-84AB-C770C7EA240B}" dt="2023-09-14T08:20:00.641" v="1174" actId="1076"/>
          <ac:spMkLst>
            <pc:docMk/>
            <pc:sldMk cId="276909994" sldId="359"/>
            <ac:spMk id="24" creationId="{3A2769D0-A856-DABE-D473-E66083977391}"/>
          </ac:spMkLst>
        </pc:spChg>
        <pc:spChg chg="add mod">
          <ac:chgData name="Manaswini Ray" userId="451f23f8-43b4-4daa-9511-0c9fb98bad1c" providerId="ADAL" clId="{034AA59E-D954-44E8-84AB-C770C7EA240B}" dt="2023-09-14T08:19:21.486" v="1167" actId="1076"/>
          <ac:spMkLst>
            <pc:docMk/>
            <pc:sldMk cId="276909994" sldId="359"/>
            <ac:spMk id="30" creationId="{9A9846CB-1D6F-2030-1A61-4CA2DD06D351}"/>
          </ac:spMkLst>
        </pc:spChg>
        <pc:spChg chg="add mod">
          <ac:chgData name="Manaswini Ray" userId="451f23f8-43b4-4daa-9511-0c9fb98bad1c" providerId="ADAL" clId="{034AA59E-D954-44E8-84AB-C770C7EA240B}" dt="2023-09-14T08:19:25.493" v="1168" actId="20577"/>
          <ac:spMkLst>
            <pc:docMk/>
            <pc:sldMk cId="276909994" sldId="359"/>
            <ac:spMk id="33" creationId="{73633E00-F7D1-43E6-622F-277635BD038C}"/>
          </ac:spMkLst>
        </pc:spChg>
        <pc:spChg chg="add mod">
          <ac:chgData name="Manaswini Ray" userId="451f23f8-43b4-4daa-9511-0c9fb98bad1c" providerId="ADAL" clId="{034AA59E-D954-44E8-84AB-C770C7EA240B}" dt="2023-09-14T08:19:21.486" v="1167" actId="1076"/>
          <ac:spMkLst>
            <pc:docMk/>
            <pc:sldMk cId="276909994" sldId="359"/>
            <ac:spMk id="34" creationId="{D62B2384-2C4C-91E7-3634-158557A48A9A}"/>
          </ac:spMkLst>
        </pc:spChg>
        <pc:cxnChg chg="add mod">
          <ac:chgData name="Manaswini Ray" userId="451f23f8-43b4-4daa-9511-0c9fb98bad1c" providerId="ADAL" clId="{034AA59E-D954-44E8-84AB-C770C7EA240B}" dt="2023-09-12T14:19:02.317" v="731"/>
          <ac:cxnSpMkLst>
            <pc:docMk/>
            <pc:sldMk cId="276909994" sldId="359"/>
            <ac:cxnSpMk id="4" creationId="{C0D9FF7B-DF40-2A29-FEF9-605044CB6F9F}"/>
          </ac:cxnSpMkLst>
        </pc:cxnChg>
        <pc:cxnChg chg="add del mod">
          <ac:chgData name="Manaswini Ray" userId="451f23f8-43b4-4daa-9511-0c9fb98bad1c" providerId="ADAL" clId="{034AA59E-D954-44E8-84AB-C770C7EA240B}" dt="2023-09-14T08:18:12.188" v="1153"/>
          <ac:cxnSpMkLst>
            <pc:docMk/>
            <pc:sldMk cId="276909994" sldId="359"/>
            <ac:cxnSpMk id="8" creationId="{8BAE5EFA-D8E0-914F-713A-1797E8AD4F9C}"/>
          </ac:cxnSpMkLst>
        </pc:cxnChg>
        <pc:cxnChg chg="add del mod">
          <ac:chgData name="Manaswini Ray" userId="451f23f8-43b4-4daa-9511-0c9fb98bad1c" providerId="ADAL" clId="{034AA59E-D954-44E8-84AB-C770C7EA240B}" dt="2023-09-12T14:23:42.512" v="790" actId="478"/>
          <ac:cxnSpMkLst>
            <pc:docMk/>
            <pc:sldMk cId="276909994" sldId="359"/>
            <ac:cxnSpMk id="8" creationId="{E745D394-B3DD-D45E-A4B8-C45F042B4C32}"/>
          </ac:cxnSpMkLst>
        </pc:cxnChg>
        <pc:cxnChg chg="add mod">
          <ac:chgData name="Manaswini Ray" userId="451f23f8-43b4-4daa-9511-0c9fb98bad1c" providerId="ADAL" clId="{034AA59E-D954-44E8-84AB-C770C7EA240B}" dt="2023-09-14T08:19:12.518" v="1165" actId="14100"/>
          <ac:cxnSpMkLst>
            <pc:docMk/>
            <pc:sldMk cId="276909994" sldId="359"/>
            <ac:cxnSpMk id="12" creationId="{00A7FA0C-CC1C-423C-FED4-26F0ACA9AFFA}"/>
          </ac:cxnSpMkLst>
        </pc:cxnChg>
        <pc:cxnChg chg="add mod">
          <ac:chgData name="Manaswini Ray" userId="451f23f8-43b4-4daa-9511-0c9fb98bad1c" providerId="ADAL" clId="{034AA59E-D954-44E8-84AB-C770C7EA240B}" dt="2023-09-14T08:18:45.005" v="1161" actId="14100"/>
          <ac:cxnSpMkLst>
            <pc:docMk/>
            <pc:sldMk cId="276909994" sldId="359"/>
            <ac:cxnSpMk id="15" creationId="{9CD247DB-1443-F0CD-DFDB-96FCFC0E5C99}"/>
          </ac:cxnSpMkLst>
        </pc:cxnChg>
        <pc:cxnChg chg="add mod">
          <ac:chgData name="Manaswini Ray" userId="451f23f8-43b4-4daa-9511-0c9fb98bad1c" providerId="ADAL" clId="{034AA59E-D954-44E8-84AB-C770C7EA240B}" dt="2023-09-14T08:18:20.079" v="1157" actId="1076"/>
          <ac:cxnSpMkLst>
            <pc:docMk/>
            <pc:sldMk cId="276909994" sldId="359"/>
            <ac:cxnSpMk id="16" creationId="{FDF77AFD-C0BD-365C-F36F-A16E591E1A5E}"/>
          </ac:cxnSpMkLst>
        </pc:cxnChg>
        <pc:cxnChg chg="add mod">
          <ac:chgData name="Manaswini Ray" userId="451f23f8-43b4-4daa-9511-0c9fb98bad1c" providerId="ADAL" clId="{034AA59E-D954-44E8-84AB-C770C7EA240B}" dt="2023-09-14T08:20:06.474" v="1175" actId="1076"/>
          <ac:cxnSpMkLst>
            <pc:docMk/>
            <pc:sldMk cId="276909994" sldId="359"/>
            <ac:cxnSpMk id="25" creationId="{F0017BCC-EE8D-5F33-DCD0-FCCA74C85AF5}"/>
          </ac:cxnSpMkLst>
        </pc:cxnChg>
        <pc:cxnChg chg="add mod">
          <ac:chgData name="Manaswini Ray" userId="451f23f8-43b4-4daa-9511-0c9fb98bad1c" providerId="ADAL" clId="{034AA59E-D954-44E8-84AB-C770C7EA240B}" dt="2023-09-14T08:20:00.641" v="1174" actId="1076"/>
          <ac:cxnSpMkLst>
            <pc:docMk/>
            <pc:sldMk cId="276909994" sldId="359"/>
            <ac:cxnSpMk id="28" creationId="{62089C0C-C3AA-5EA0-511F-85527BE6763E}"/>
          </ac:cxnSpMkLst>
        </pc:cxnChg>
        <pc:cxnChg chg="add mod">
          <ac:chgData name="Manaswini Ray" userId="451f23f8-43b4-4daa-9511-0c9fb98bad1c" providerId="ADAL" clId="{034AA59E-D954-44E8-84AB-C770C7EA240B}" dt="2023-09-14T08:19:12.518" v="1165" actId="14100"/>
          <ac:cxnSpMkLst>
            <pc:docMk/>
            <pc:sldMk cId="276909994" sldId="359"/>
            <ac:cxnSpMk id="31" creationId="{D3614B25-D716-99F5-DAC4-7A29F4E53D25}"/>
          </ac:cxnSpMkLst>
        </pc:cxnChg>
        <pc:cxnChg chg="add mod">
          <ac:chgData name="Manaswini Ray" userId="451f23f8-43b4-4daa-9511-0c9fb98bad1c" providerId="ADAL" clId="{034AA59E-D954-44E8-84AB-C770C7EA240B}" dt="2023-09-14T08:19:21.486" v="1167" actId="1076"/>
          <ac:cxnSpMkLst>
            <pc:docMk/>
            <pc:sldMk cId="276909994" sldId="359"/>
            <ac:cxnSpMk id="32" creationId="{723C5735-09D7-950A-4EE5-7BFE29ADF369}"/>
          </ac:cxnSpMkLst>
        </pc:cxnChg>
        <pc:cxnChg chg="add mod">
          <ac:chgData name="Manaswini Ray" userId="451f23f8-43b4-4daa-9511-0c9fb98bad1c" providerId="ADAL" clId="{034AA59E-D954-44E8-84AB-C770C7EA240B}" dt="2023-09-14T08:19:40.694" v="1171" actId="14100"/>
          <ac:cxnSpMkLst>
            <pc:docMk/>
            <pc:sldMk cId="276909994" sldId="359"/>
            <ac:cxnSpMk id="35" creationId="{2FA60120-A5F7-8D28-69C1-E46EB81ED00D}"/>
          </ac:cxnSpMkLst>
        </pc:cxnChg>
        <pc:cxnChg chg="add mod">
          <ac:chgData name="Manaswini Ray" userId="451f23f8-43b4-4daa-9511-0c9fb98bad1c" providerId="ADAL" clId="{034AA59E-D954-44E8-84AB-C770C7EA240B}" dt="2023-09-14T08:20:33.278" v="1178" actId="14100"/>
          <ac:cxnSpMkLst>
            <pc:docMk/>
            <pc:sldMk cId="276909994" sldId="359"/>
            <ac:cxnSpMk id="42" creationId="{D47E7395-3FCB-5CF4-590F-8E7F90D9DA65}"/>
          </ac:cxnSpMkLst>
        </pc:cxnChg>
      </pc:sldChg>
      <pc:sldChg chg="addSp delSp modSp new mod modAnim">
        <pc:chgData name="Manaswini Ray" userId="451f23f8-43b4-4daa-9511-0c9fb98bad1c" providerId="ADAL" clId="{034AA59E-D954-44E8-84AB-C770C7EA240B}" dt="2023-09-14T08:21:08.878" v="1180" actId="14100"/>
        <pc:sldMkLst>
          <pc:docMk/>
          <pc:sldMk cId="3915814131" sldId="360"/>
        </pc:sldMkLst>
        <pc:spChg chg="add mod">
          <ac:chgData name="Manaswini Ray" userId="451f23f8-43b4-4daa-9511-0c9fb98bad1c" providerId="ADAL" clId="{034AA59E-D954-44E8-84AB-C770C7EA240B}" dt="2023-09-13T11:40:51.101" v="1092" actId="20577"/>
          <ac:spMkLst>
            <pc:docMk/>
            <pc:sldMk cId="3915814131" sldId="360"/>
            <ac:spMk id="2" creationId="{3FFFD708-42CC-60A0-DC30-AD272C845EA8}"/>
          </ac:spMkLst>
        </pc:spChg>
        <pc:spChg chg="add mod">
          <ac:chgData name="Manaswini Ray" userId="451f23f8-43b4-4daa-9511-0c9fb98bad1c" providerId="ADAL" clId="{034AA59E-D954-44E8-84AB-C770C7EA240B}" dt="2023-09-13T10:43:11.894" v="940" actId="14100"/>
          <ac:spMkLst>
            <pc:docMk/>
            <pc:sldMk cId="3915814131" sldId="360"/>
            <ac:spMk id="3" creationId="{9AB2EB6D-C79B-41F5-6FAF-6522384BBE93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5" creationId="{72E5852C-1F58-EF65-DE2E-1ADA3C721797}"/>
          </ac:spMkLst>
        </pc:spChg>
        <pc:spChg chg="add mod">
          <ac:chgData name="Manaswini Ray" userId="451f23f8-43b4-4daa-9511-0c9fb98bad1c" providerId="ADAL" clId="{034AA59E-D954-44E8-84AB-C770C7EA240B}" dt="2023-09-13T10:42:28.328" v="935" actId="20577"/>
          <ac:spMkLst>
            <pc:docMk/>
            <pc:sldMk cId="3915814131" sldId="360"/>
            <ac:spMk id="6" creationId="{55BEC3AC-9BC8-82BE-2AD3-8A052A6E7622}"/>
          </ac:spMkLst>
        </pc:spChg>
        <pc:spChg chg="add mod">
          <ac:chgData name="Manaswini Ray" userId="451f23f8-43b4-4daa-9511-0c9fb98bad1c" providerId="ADAL" clId="{034AA59E-D954-44E8-84AB-C770C7EA240B}" dt="2023-09-13T10:43:19.589" v="941" actId="14100"/>
          <ac:spMkLst>
            <pc:docMk/>
            <pc:sldMk cId="3915814131" sldId="360"/>
            <ac:spMk id="7" creationId="{37F74894-DF9F-0233-2F63-8E7552008CA8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8" creationId="{9985CF84-2526-6C25-109B-A1E2C0048244}"/>
          </ac:spMkLst>
        </pc:spChg>
        <pc:spChg chg="add mod">
          <ac:chgData name="Manaswini Ray" userId="451f23f8-43b4-4daa-9511-0c9fb98bad1c" providerId="ADAL" clId="{034AA59E-D954-44E8-84AB-C770C7EA240B}" dt="2023-09-14T08:14:04.781" v="1104" actId="1076"/>
          <ac:spMkLst>
            <pc:docMk/>
            <pc:sldMk cId="3915814131" sldId="360"/>
            <ac:spMk id="9" creationId="{FA3EA33C-CC93-5A6D-38BF-E6207711E17A}"/>
          </ac:spMkLst>
        </pc:spChg>
        <pc:spChg chg="add mod">
          <ac:chgData name="Manaswini Ray" userId="451f23f8-43b4-4daa-9511-0c9fb98bad1c" providerId="ADAL" clId="{034AA59E-D954-44E8-84AB-C770C7EA240B}" dt="2023-09-14T08:14:04.781" v="1104" actId="1076"/>
          <ac:spMkLst>
            <pc:docMk/>
            <pc:sldMk cId="3915814131" sldId="360"/>
            <ac:spMk id="11" creationId="{181966D9-9F7B-41F4-AA2A-EEEF8CEA7E06}"/>
          </ac:spMkLst>
        </pc:spChg>
        <pc:spChg chg="add mod">
          <ac:chgData name="Manaswini Ray" userId="451f23f8-43b4-4daa-9511-0c9fb98bad1c" providerId="ADAL" clId="{034AA59E-D954-44E8-84AB-C770C7EA240B}" dt="2023-09-14T08:14:04.781" v="1104" actId="1076"/>
          <ac:spMkLst>
            <pc:docMk/>
            <pc:sldMk cId="3915814131" sldId="360"/>
            <ac:spMk id="12" creationId="{AE8C5707-84E7-5F7B-C038-1EDFEFC90250}"/>
          </ac:spMkLst>
        </pc:spChg>
        <pc:spChg chg="add mod">
          <ac:chgData name="Manaswini Ray" userId="451f23f8-43b4-4daa-9511-0c9fb98bad1c" providerId="ADAL" clId="{034AA59E-D954-44E8-84AB-C770C7EA240B}" dt="2023-09-13T10:44:36.735" v="971" actId="20577"/>
          <ac:spMkLst>
            <pc:docMk/>
            <pc:sldMk cId="3915814131" sldId="360"/>
            <ac:spMk id="14" creationId="{0C5AE01F-464E-71D3-697A-77F40A94F056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15" creationId="{B4A369D3-3C23-81B6-5F7A-5DA14BF4C07D}"/>
          </ac:spMkLst>
        </pc:spChg>
        <pc:spChg chg="add mod">
          <ac:chgData name="Manaswini Ray" userId="451f23f8-43b4-4daa-9511-0c9fb98bad1c" providerId="ADAL" clId="{034AA59E-D954-44E8-84AB-C770C7EA240B}" dt="2023-09-13T10:44:55.556" v="1005" actId="1076"/>
          <ac:spMkLst>
            <pc:docMk/>
            <pc:sldMk cId="3915814131" sldId="360"/>
            <ac:spMk id="16" creationId="{D9E5380A-3790-41EA-E2D4-ED09DA342162}"/>
          </ac:spMkLst>
        </pc:spChg>
        <pc:spChg chg="add mod">
          <ac:chgData name="Manaswini Ray" userId="451f23f8-43b4-4daa-9511-0c9fb98bad1c" providerId="ADAL" clId="{034AA59E-D954-44E8-84AB-C770C7EA240B}" dt="2023-09-13T10:41:03.714" v="888"/>
          <ac:spMkLst>
            <pc:docMk/>
            <pc:sldMk cId="3915814131" sldId="360"/>
            <ac:spMk id="17" creationId="{CCB98DF0-B42A-6E0B-2A96-6505A875815C}"/>
          </ac:spMkLst>
        </pc:spChg>
        <pc:spChg chg="add mod">
          <ac:chgData name="Manaswini Ray" userId="451f23f8-43b4-4daa-9511-0c9fb98bad1c" providerId="ADAL" clId="{034AA59E-D954-44E8-84AB-C770C7EA240B}" dt="2023-09-13T10:45:21.054" v="1017" actId="14100"/>
          <ac:spMkLst>
            <pc:docMk/>
            <pc:sldMk cId="3915814131" sldId="360"/>
            <ac:spMk id="35" creationId="{6701FEDD-B8D6-F7B1-9884-492A7B850956}"/>
          </ac:spMkLst>
        </pc:spChg>
        <pc:spChg chg="add mod">
          <ac:chgData name="Manaswini Ray" userId="451f23f8-43b4-4daa-9511-0c9fb98bad1c" providerId="ADAL" clId="{034AA59E-D954-44E8-84AB-C770C7EA240B}" dt="2023-09-13T10:45:04.446" v="1007" actId="1076"/>
          <ac:spMkLst>
            <pc:docMk/>
            <pc:sldMk cId="3915814131" sldId="360"/>
            <ac:spMk id="36" creationId="{520E9B03-D05E-BAA2-CEFC-E5B6586F64D2}"/>
          </ac:spMkLst>
        </pc:spChg>
        <pc:spChg chg="add mod">
          <ac:chgData name="Manaswini Ray" userId="451f23f8-43b4-4daa-9511-0c9fb98bad1c" providerId="ADAL" clId="{034AA59E-D954-44E8-84AB-C770C7EA240B}" dt="2023-09-13T10:45:29.047" v="1021" actId="20577"/>
          <ac:spMkLst>
            <pc:docMk/>
            <pc:sldMk cId="3915814131" sldId="360"/>
            <ac:spMk id="37" creationId="{AF5B8F7A-DCAB-6BA4-11BD-E5265A679449}"/>
          </ac:spMkLst>
        </pc:spChg>
        <pc:spChg chg="add mod">
          <ac:chgData name="Manaswini Ray" userId="451f23f8-43b4-4daa-9511-0c9fb98bad1c" providerId="ADAL" clId="{034AA59E-D954-44E8-84AB-C770C7EA240B}" dt="2023-09-13T10:45:04.446" v="1007" actId="1076"/>
          <ac:spMkLst>
            <pc:docMk/>
            <pc:sldMk cId="3915814131" sldId="360"/>
            <ac:spMk id="38" creationId="{52FE1A19-7758-17EA-46EE-17246BC389B3}"/>
          </ac:spMkLst>
        </pc:spChg>
        <pc:cxnChg chg="add mod">
          <ac:chgData name="Manaswini Ray" userId="451f23f8-43b4-4daa-9511-0c9fb98bad1c" providerId="ADAL" clId="{034AA59E-D954-44E8-84AB-C770C7EA240B}" dt="2023-09-13T10:43:26.974" v="942" actId="14100"/>
          <ac:cxnSpMkLst>
            <pc:docMk/>
            <pc:sldMk cId="3915814131" sldId="360"/>
            <ac:cxnSpMk id="4" creationId="{65B3E460-9AAE-D170-2D27-45D43855F183}"/>
          </ac:cxnSpMkLst>
        </pc:cxnChg>
        <pc:cxnChg chg="add mod">
          <ac:chgData name="Manaswini Ray" userId="451f23f8-43b4-4daa-9511-0c9fb98bad1c" providerId="ADAL" clId="{034AA59E-D954-44E8-84AB-C770C7EA240B}" dt="2023-09-14T08:14:34.086" v="1107" actId="14100"/>
          <ac:cxnSpMkLst>
            <pc:docMk/>
            <pc:sldMk cId="3915814131" sldId="360"/>
            <ac:cxnSpMk id="10" creationId="{C2AF493B-A3D3-ABA8-3415-6CEB2B6B39FB}"/>
          </ac:cxnSpMkLst>
        </pc:cxnChg>
        <pc:cxnChg chg="add mod">
          <ac:chgData name="Manaswini Ray" userId="451f23f8-43b4-4daa-9511-0c9fb98bad1c" providerId="ADAL" clId="{034AA59E-D954-44E8-84AB-C770C7EA240B}" dt="2023-09-14T08:21:08.878" v="1180" actId="14100"/>
          <ac:cxnSpMkLst>
            <pc:docMk/>
            <pc:sldMk cId="3915814131" sldId="360"/>
            <ac:cxnSpMk id="13" creationId="{0C7B6316-526A-3EE8-445B-FDC0D22A5D0D}"/>
          </ac:cxnSpMkLst>
        </pc:cxnChg>
        <pc:cxnChg chg="add del mod">
          <ac:chgData name="Manaswini Ray" userId="451f23f8-43b4-4daa-9511-0c9fb98bad1c" providerId="ADAL" clId="{034AA59E-D954-44E8-84AB-C770C7EA240B}" dt="2023-09-14T08:13:41.697" v="1100" actId="478"/>
          <ac:cxnSpMkLst>
            <pc:docMk/>
            <pc:sldMk cId="3915814131" sldId="360"/>
            <ac:cxnSpMk id="18" creationId="{F88C3840-719C-9FB2-F54C-4B29D97BB088}"/>
          </ac:cxnSpMkLst>
        </pc:cxnChg>
        <pc:cxnChg chg="add del mod">
          <ac:chgData name="Manaswini Ray" userId="451f23f8-43b4-4daa-9511-0c9fb98bad1c" providerId="ADAL" clId="{034AA59E-D954-44E8-84AB-C770C7EA240B}" dt="2023-09-14T08:13:43.721" v="1101" actId="478"/>
          <ac:cxnSpMkLst>
            <pc:docMk/>
            <pc:sldMk cId="3915814131" sldId="360"/>
            <ac:cxnSpMk id="19" creationId="{2CC5B049-CC97-CA52-2E1B-4CDDDBFB90FC}"/>
          </ac:cxnSpMkLst>
        </pc:cxnChg>
        <pc:cxnChg chg="add mod">
          <ac:chgData name="Manaswini Ray" userId="451f23f8-43b4-4daa-9511-0c9fb98bad1c" providerId="ADAL" clId="{034AA59E-D954-44E8-84AB-C770C7EA240B}" dt="2023-09-13T10:44:05.698" v="946" actId="14100"/>
          <ac:cxnSpMkLst>
            <pc:docMk/>
            <pc:sldMk cId="3915814131" sldId="360"/>
            <ac:cxnSpMk id="20" creationId="{B1AFC1C3-4EE2-C261-D00F-889440E94B5E}"/>
          </ac:cxnSpMkLst>
        </pc:cxnChg>
        <pc:cxnChg chg="add mod">
          <ac:chgData name="Manaswini Ray" userId="451f23f8-43b4-4daa-9511-0c9fb98bad1c" providerId="ADAL" clId="{034AA59E-D954-44E8-84AB-C770C7EA240B}" dt="2023-09-14T08:15:38.838" v="1120" actId="14100"/>
          <ac:cxnSpMkLst>
            <pc:docMk/>
            <pc:sldMk cId="3915814131" sldId="360"/>
            <ac:cxnSpMk id="21" creationId="{F9F9F70D-0793-ECDA-FCF0-11C059ACFDDE}"/>
          </ac:cxnSpMkLst>
        </pc:cxnChg>
        <pc:cxnChg chg="add mod">
          <ac:chgData name="Manaswini Ray" userId="451f23f8-43b4-4daa-9511-0c9fb98bad1c" providerId="ADAL" clId="{034AA59E-D954-44E8-84AB-C770C7EA240B}" dt="2023-09-14T08:14:27.542" v="1106" actId="693"/>
          <ac:cxnSpMkLst>
            <pc:docMk/>
            <pc:sldMk cId="3915814131" sldId="360"/>
            <ac:cxnSpMk id="25" creationId="{587EEBC2-886F-177E-CF33-4B488ADA4058}"/>
          </ac:cxnSpMkLst>
        </pc:cxnChg>
        <pc:cxnChg chg="add mod">
          <ac:chgData name="Manaswini Ray" userId="451f23f8-43b4-4daa-9511-0c9fb98bad1c" providerId="ADAL" clId="{034AA59E-D954-44E8-84AB-C770C7EA240B}" dt="2023-09-14T08:15:25.776" v="1116" actId="14100"/>
          <ac:cxnSpMkLst>
            <pc:docMk/>
            <pc:sldMk cId="3915814131" sldId="360"/>
            <ac:cxnSpMk id="30" creationId="{60DEA466-A7E7-DD70-1726-1292A8E2EEEE}"/>
          </ac:cxnSpMkLst>
        </pc:cxnChg>
        <pc:cxnChg chg="add mod">
          <ac:chgData name="Manaswini Ray" userId="451f23f8-43b4-4daa-9511-0c9fb98bad1c" providerId="ADAL" clId="{034AA59E-D954-44E8-84AB-C770C7EA240B}" dt="2023-09-14T08:15:34.396" v="1119" actId="14100"/>
          <ac:cxnSpMkLst>
            <pc:docMk/>
            <pc:sldMk cId="3915814131" sldId="360"/>
            <ac:cxnSpMk id="33" creationId="{AEF33027-B297-5AF4-AB8C-2A069A146E89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4T08:37:23.762" v="1509" actId="478"/>
        <pc:sldMkLst>
          <pc:docMk/>
          <pc:sldMk cId="3697082059" sldId="361"/>
        </pc:sldMkLst>
        <pc:spChg chg="add mod">
          <ac:chgData name="Manaswini Ray" userId="451f23f8-43b4-4daa-9511-0c9fb98bad1c" providerId="ADAL" clId="{034AA59E-D954-44E8-84AB-C770C7EA240B}" dt="2023-09-14T08:30:31.759" v="1453" actId="1076"/>
          <ac:spMkLst>
            <pc:docMk/>
            <pc:sldMk cId="3697082059" sldId="361"/>
            <ac:spMk id="2" creationId="{92DD9186-C38E-D691-9415-82963B85AF0B}"/>
          </ac:spMkLst>
        </pc:spChg>
        <pc:spChg chg="add del mod">
          <ac:chgData name="Manaswini Ray" userId="451f23f8-43b4-4daa-9511-0c9fb98bad1c" providerId="ADAL" clId="{034AA59E-D954-44E8-84AB-C770C7EA240B}" dt="2023-09-14T08:37:23.762" v="1509" actId="478"/>
          <ac:spMkLst>
            <pc:docMk/>
            <pc:sldMk cId="3697082059" sldId="361"/>
            <ac:spMk id="4" creationId="{5257BE4D-8ABD-2FA2-EC57-25F96543E567}"/>
          </ac:spMkLst>
        </pc:spChg>
        <pc:spChg chg="add mod">
          <ac:chgData name="Manaswini Ray" userId="451f23f8-43b4-4daa-9511-0c9fb98bad1c" providerId="ADAL" clId="{034AA59E-D954-44E8-84AB-C770C7EA240B}" dt="2023-09-14T08:30:31.759" v="1453" actId="1076"/>
          <ac:spMkLst>
            <pc:docMk/>
            <pc:sldMk cId="3697082059" sldId="361"/>
            <ac:spMk id="5" creationId="{EC3B596C-2EB1-B5F2-8D41-B11B4C91653B}"/>
          </ac:spMkLst>
        </pc:spChg>
        <pc:spChg chg="add mod">
          <ac:chgData name="Manaswini Ray" userId="451f23f8-43b4-4daa-9511-0c9fb98bad1c" providerId="ADAL" clId="{034AA59E-D954-44E8-84AB-C770C7EA240B}" dt="2023-09-14T08:30:37.641" v="1455" actId="1076"/>
          <ac:spMkLst>
            <pc:docMk/>
            <pc:sldMk cId="3697082059" sldId="361"/>
            <ac:spMk id="6" creationId="{D4B160CD-A285-4AB8-C222-FAEBD7E68F84}"/>
          </ac:spMkLst>
        </pc:spChg>
        <pc:spChg chg="add del mod">
          <ac:chgData name="Manaswini Ray" userId="451f23f8-43b4-4daa-9511-0c9fb98bad1c" providerId="ADAL" clId="{034AA59E-D954-44E8-84AB-C770C7EA240B}" dt="2023-09-14T08:37:23.762" v="1509" actId="478"/>
          <ac:spMkLst>
            <pc:docMk/>
            <pc:sldMk cId="3697082059" sldId="361"/>
            <ac:spMk id="7" creationId="{DB901374-992B-012F-22C5-DA57308B7198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8" creationId="{61E10073-B156-F70F-B2ED-A5CD7C25CBEF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10" creationId="{F19A3388-8AFD-3777-AC6D-4871E6844106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11" creationId="{59FAD8B1-7A84-30E5-4ACA-7397D1C60EFC}"/>
          </ac:spMkLst>
        </pc:spChg>
        <pc:spChg chg="add del mod">
          <ac:chgData name="Manaswini Ray" userId="451f23f8-43b4-4daa-9511-0c9fb98bad1c" providerId="ADAL" clId="{034AA59E-D954-44E8-84AB-C770C7EA240B}" dt="2023-09-14T08:22:07.404" v="1192" actId="478"/>
          <ac:spMkLst>
            <pc:docMk/>
            <pc:sldMk cId="3697082059" sldId="361"/>
            <ac:spMk id="13" creationId="{DBAC5B10-F450-0B72-4125-08186C3B9F54}"/>
          </ac:spMkLst>
        </pc:spChg>
        <pc:spChg chg="add mod">
          <ac:chgData name="Manaswini Ray" userId="451f23f8-43b4-4daa-9511-0c9fb98bad1c" providerId="ADAL" clId="{034AA59E-D954-44E8-84AB-C770C7EA240B}" dt="2023-09-14T08:35:18.583" v="1505" actId="1076"/>
          <ac:spMkLst>
            <pc:docMk/>
            <pc:sldMk cId="3697082059" sldId="361"/>
            <ac:spMk id="14" creationId="{94BEB141-C67D-171F-9888-E5DE489EFE21}"/>
          </ac:spMkLst>
        </pc:spChg>
        <pc:spChg chg="add mod">
          <ac:chgData name="Manaswini Ray" userId="451f23f8-43b4-4daa-9511-0c9fb98bad1c" providerId="ADAL" clId="{034AA59E-D954-44E8-84AB-C770C7EA240B}" dt="2023-09-14T08:31:07.718" v="1460" actId="1076"/>
          <ac:spMkLst>
            <pc:docMk/>
            <pc:sldMk cId="3697082059" sldId="361"/>
            <ac:spMk id="16" creationId="{EAD4A740-2434-7571-4727-4458BCF808F5}"/>
          </ac:spMkLst>
        </pc:spChg>
        <pc:spChg chg="add mod">
          <ac:chgData name="Manaswini Ray" userId="451f23f8-43b4-4daa-9511-0c9fb98bad1c" providerId="ADAL" clId="{034AA59E-D954-44E8-84AB-C770C7EA240B}" dt="2023-09-14T08:31:07.718" v="1460" actId="1076"/>
          <ac:spMkLst>
            <pc:docMk/>
            <pc:sldMk cId="3697082059" sldId="361"/>
            <ac:spMk id="18" creationId="{5219602D-3401-59BA-EFBF-114EA56B669E}"/>
          </ac:spMkLst>
        </pc:spChg>
        <pc:spChg chg="add mod">
          <ac:chgData name="Manaswini Ray" userId="451f23f8-43b4-4daa-9511-0c9fb98bad1c" providerId="ADAL" clId="{034AA59E-D954-44E8-84AB-C770C7EA240B}" dt="2023-09-14T08:31:58.458" v="1473" actId="20577"/>
          <ac:spMkLst>
            <pc:docMk/>
            <pc:sldMk cId="3697082059" sldId="361"/>
            <ac:spMk id="19" creationId="{4786D029-B5B4-30D7-86FF-D380AA226071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28" creationId="{D470F283-4C56-571F-DE84-61D88DE1DE61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30" creationId="{0133A553-6FE8-FC94-AC61-7349EC8E13C1}"/>
          </ac:spMkLst>
        </pc:spChg>
        <pc:spChg chg="add mod">
          <ac:chgData name="Manaswini Ray" userId="451f23f8-43b4-4daa-9511-0c9fb98bad1c" providerId="ADAL" clId="{034AA59E-D954-44E8-84AB-C770C7EA240B}" dt="2023-09-14T08:29:51.197" v="1444" actId="1076"/>
          <ac:spMkLst>
            <pc:docMk/>
            <pc:sldMk cId="3697082059" sldId="361"/>
            <ac:spMk id="31" creationId="{9092B43C-D359-152A-8675-F4B8B671D2F7}"/>
          </ac:spMkLst>
        </pc:spChg>
        <pc:spChg chg="add mod">
          <ac:chgData name="Manaswini Ray" userId="451f23f8-43b4-4daa-9511-0c9fb98bad1c" providerId="ADAL" clId="{034AA59E-D954-44E8-84AB-C770C7EA240B}" dt="2023-09-14T08:32:16.945" v="1480" actId="14100"/>
          <ac:spMkLst>
            <pc:docMk/>
            <pc:sldMk cId="3697082059" sldId="361"/>
            <ac:spMk id="37" creationId="{49029FB7-CAB3-261D-A50B-7757EB93CB56}"/>
          </ac:spMkLst>
        </pc:spChg>
        <pc:spChg chg="add mod">
          <ac:chgData name="Manaswini Ray" userId="451f23f8-43b4-4daa-9511-0c9fb98bad1c" providerId="ADAL" clId="{034AA59E-D954-44E8-84AB-C770C7EA240B}" dt="2023-09-14T08:32:45.644" v="1481" actId="20577"/>
          <ac:spMkLst>
            <pc:docMk/>
            <pc:sldMk cId="3697082059" sldId="361"/>
            <ac:spMk id="39" creationId="{6FF436EF-E2F1-7B88-5B3F-9EB692419039}"/>
          </ac:spMkLst>
        </pc:spChg>
        <pc:spChg chg="add mod">
          <ac:chgData name="Manaswini Ray" userId="451f23f8-43b4-4daa-9511-0c9fb98bad1c" providerId="ADAL" clId="{034AA59E-D954-44E8-84AB-C770C7EA240B}" dt="2023-09-14T08:32:12.365" v="1478" actId="1076"/>
          <ac:spMkLst>
            <pc:docMk/>
            <pc:sldMk cId="3697082059" sldId="361"/>
            <ac:spMk id="40" creationId="{D48294BF-8262-2315-6A4B-0176A1A0D5BF}"/>
          </ac:spMkLst>
        </pc:spChg>
        <pc:spChg chg="add mod">
          <ac:chgData name="Manaswini Ray" userId="451f23f8-43b4-4daa-9511-0c9fb98bad1c" providerId="ADAL" clId="{034AA59E-D954-44E8-84AB-C770C7EA240B}" dt="2023-09-14T08:30:45.746" v="1456" actId="1076"/>
          <ac:spMkLst>
            <pc:docMk/>
            <pc:sldMk cId="3697082059" sldId="361"/>
            <ac:spMk id="45" creationId="{1065EDF4-B008-1DAB-54DC-7CD0BB97AAE1}"/>
          </ac:spMkLst>
        </pc:spChg>
        <pc:spChg chg="add mod">
          <ac:chgData name="Manaswini Ray" userId="451f23f8-43b4-4daa-9511-0c9fb98bad1c" providerId="ADAL" clId="{034AA59E-D954-44E8-84AB-C770C7EA240B}" dt="2023-09-14T08:31:35.618" v="1461" actId="20577"/>
          <ac:spMkLst>
            <pc:docMk/>
            <pc:sldMk cId="3697082059" sldId="361"/>
            <ac:spMk id="47" creationId="{C34575D1-C1BC-B3BD-00AD-6002ABBDEC52}"/>
          </ac:spMkLst>
        </pc:spChg>
        <pc:spChg chg="add mod">
          <ac:chgData name="Manaswini Ray" userId="451f23f8-43b4-4daa-9511-0c9fb98bad1c" providerId="ADAL" clId="{034AA59E-D954-44E8-84AB-C770C7EA240B}" dt="2023-09-14T08:31:52.834" v="1469" actId="20577"/>
          <ac:spMkLst>
            <pc:docMk/>
            <pc:sldMk cId="3697082059" sldId="361"/>
            <ac:spMk id="48" creationId="{D0C3C20A-A5DC-E0FC-DA4F-8F2DF0A02CFD}"/>
          </ac:spMkLst>
        </pc:spChg>
        <pc:cxnChg chg="add mod">
          <ac:chgData name="Manaswini Ray" userId="451f23f8-43b4-4daa-9511-0c9fb98bad1c" providerId="ADAL" clId="{034AA59E-D954-44E8-84AB-C770C7EA240B}" dt="2023-09-14T08:30:31.759" v="1453" actId="1076"/>
          <ac:cxnSpMkLst>
            <pc:docMk/>
            <pc:sldMk cId="3697082059" sldId="361"/>
            <ac:cxnSpMk id="3" creationId="{3A7AE566-F034-9C19-1414-420ABED7E989}"/>
          </ac:cxnSpMkLst>
        </pc:cxnChg>
        <pc:cxnChg chg="add mod">
          <ac:chgData name="Manaswini Ray" userId="451f23f8-43b4-4daa-9511-0c9fb98bad1c" providerId="ADAL" clId="{034AA59E-D954-44E8-84AB-C770C7EA240B}" dt="2023-09-14T08:29:51.197" v="1444" actId="1076"/>
          <ac:cxnSpMkLst>
            <pc:docMk/>
            <pc:sldMk cId="3697082059" sldId="361"/>
            <ac:cxnSpMk id="9" creationId="{45AB780F-AC06-58F5-9D8D-510EDB3B20CA}"/>
          </ac:cxnSpMkLst>
        </pc:cxnChg>
        <pc:cxnChg chg="add del mod">
          <ac:chgData name="Manaswini Ray" userId="451f23f8-43b4-4daa-9511-0c9fb98bad1c" providerId="ADAL" clId="{034AA59E-D954-44E8-84AB-C770C7EA240B}" dt="2023-09-14T08:29:51.197" v="1444" actId="1076"/>
          <ac:cxnSpMkLst>
            <pc:docMk/>
            <pc:sldMk cId="3697082059" sldId="361"/>
            <ac:cxnSpMk id="12" creationId="{767BE006-884B-84FA-67F1-99D1856227C9}"/>
          </ac:cxnSpMkLst>
        </pc:cxnChg>
        <pc:cxnChg chg="add mod">
          <ac:chgData name="Manaswini Ray" userId="451f23f8-43b4-4daa-9511-0c9fb98bad1c" providerId="ADAL" clId="{034AA59E-D954-44E8-84AB-C770C7EA240B}" dt="2023-09-14T08:31:07.718" v="1460" actId="1076"/>
          <ac:cxnSpMkLst>
            <pc:docMk/>
            <pc:sldMk cId="3697082059" sldId="361"/>
            <ac:cxnSpMk id="17" creationId="{0521121F-A2EF-F965-3039-DA55ECDD2DD4}"/>
          </ac:cxnSpMkLst>
        </pc:cxnChg>
        <pc:cxnChg chg="add mod">
          <ac:chgData name="Manaswini Ray" userId="451f23f8-43b4-4daa-9511-0c9fb98bad1c" providerId="ADAL" clId="{034AA59E-D954-44E8-84AB-C770C7EA240B}" dt="2023-09-14T08:29:51.197" v="1444" actId="1076"/>
          <ac:cxnSpMkLst>
            <pc:docMk/>
            <pc:sldMk cId="3697082059" sldId="361"/>
            <ac:cxnSpMk id="29" creationId="{D61EF62E-8EAE-1EDF-4F3E-EA0DA824DB22}"/>
          </ac:cxnSpMkLst>
        </pc:cxnChg>
        <pc:cxnChg chg="add mod">
          <ac:chgData name="Manaswini Ray" userId="451f23f8-43b4-4daa-9511-0c9fb98bad1c" providerId="ADAL" clId="{034AA59E-D954-44E8-84AB-C770C7EA240B}" dt="2023-09-14T08:29:32.864" v="1442" actId="1076"/>
          <ac:cxnSpMkLst>
            <pc:docMk/>
            <pc:sldMk cId="3697082059" sldId="361"/>
            <ac:cxnSpMk id="38" creationId="{B7860BA0-0C7A-74BE-AE7B-B56D1754FFE8}"/>
          </ac:cxnSpMkLst>
        </pc:cxnChg>
        <pc:cxnChg chg="add mod">
          <ac:chgData name="Manaswini Ray" userId="451f23f8-43b4-4daa-9511-0c9fb98bad1c" providerId="ADAL" clId="{034AA59E-D954-44E8-84AB-C770C7EA240B}" dt="2023-09-14T08:32:12.365" v="1478" actId="1076"/>
          <ac:cxnSpMkLst>
            <pc:docMk/>
            <pc:sldMk cId="3697082059" sldId="361"/>
            <ac:cxnSpMk id="41" creationId="{F6CE1908-AD27-E2C8-DCDA-209D458E51C5}"/>
          </ac:cxnSpMkLst>
        </pc:cxnChg>
        <pc:cxnChg chg="add mod">
          <ac:chgData name="Manaswini Ray" userId="451f23f8-43b4-4daa-9511-0c9fb98bad1c" providerId="ADAL" clId="{034AA59E-D954-44E8-84AB-C770C7EA240B}" dt="2023-09-14T08:30:45.746" v="1456" actId="1076"/>
          <ac:cxnSpMkLst>
            <pc:docMk/>
            <pc:sldMk cId="3697082059" sldId="361"/>
            <ac:cxnSpMk id="46" creationId="{34960745-5ED6-0BDC-7808-25A3C47896E8}"/>
          </ac:cxnSpMkLst>
        </pc:cxnChg>
        <pc:cxnChg chg="add mod">
          <ac:chgData name="Manaswini Ray" userId="451f23f8-43b4-4daa-9511-0c9fb98bad1c" providerId="ADAL" clId="{034AA59E-D954-44E8-84AB-C770C7EA240B}" dt="2023-09-14T08:31:01.478" v="1459" actId="14100"/>
          <ac:cxnSpMkLst>
            <pc:docMk/>
            <pc:sldMk cId="3697082059" sldId="361"/>
            <ac:cxnSpMk id="49" creationId="{C8BAE471-8D72-F07E-396B-EB34EAF8D34D}"/>
          </ac:cxnSpMkLst>
        </pc:cxnChg>
        <pc:cxnChg chg="add mod">
          <ac:chgData name="Manaswini Ray" userId="451f23f8-43b4-4daa-9511-0c9fb98bad1c" providerId="ADAL" clId="{034AA59E-D954-44E8-84AB-C770C7EA240B}" dt="2023-09-14T08:36:28.817" v="1508" actId="14100"/>
          <ac:cxnSpMkLst>
            <pc:docMk/>
            <pc:sldMk cId="3697082059" sldId="361"/>
            <ac:cxnSpMk id="54" creationId="{FFE3A72D-B047-0593-CE36-6CF4A2AA692D}"/>
          </ac:cxnSpMkLst>
        </pc:cxnChg>
        <pc:cxnChg chg="add mod">
          <ac:chgData name="Manaswini Ray" userId="451f23f8-43b4-4daa-9511-0c9fb98bad1c" providerId="ADAL" clId="{034AA59E-D954-44E8-84AB-C770C7EA240B}" dt="2023-09-14T08:36:23.874" v="1507" actId="14100"/>
          <ac:cxnSpMkLst>
            <pc:docMk/>
            <pc:sldMk cId="3697082059" sldId="361"/>
            <ac:cxnSpMk id="62" creationId="{1EE55CE0-A791-7CD7-A744-4BAE857F660A}"/>
          </ac:cxnSpMkLst>
        </pc:cxnChg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E92-FEB4-D571-8FAF-8381E74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B179-8F6B-2165-D246-D2E29D03C3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Chain Of </a:t>
            </a:r>
            <a:r>
              <a:rPr lang="en-US" sz="2000" b="1" u="sng" dirty="0" err="1">
                <a:solidFill>
                  <a:srgbClr val="000000"/>
                </a:solidFill>
              </a:rPr>
              <a:t>Resposibility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F0ED9-0FBF-2DA7-6751-82319C36B78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DC06F-B9FA-8B77-DFBE-AE539ED1C01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CD7F8D-4358-18D4-C017-982F57B116E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0EDB-6E74-D46A-1E0B-F9344EE3AFC6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ExpenseApprovalChain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F9A2A-D9EB-EEE5-248D-59E217989448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ApproveExpense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3CBB509-870A-0E78-E68A-F77C45809B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561" y="2360558"/>
            <a:ext cx="1921336" cy="1025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B6ACD3-862A-85D5-108A-B8041CA1E65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F39E1-0DD0-1DA3-2C27-07D015F3A9D0}"/>
              </a:ext>
            </a:extLst>
          </p:cNvPr>
          <p:cNvSpPr/>
          <p:nvPr/>
        </p:nvSpPr>
        <p:spPr>
          <a:xfrm>
            <a:off x="7292408" y="32245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3DCAC-FDBF-2438-0603-009039A57C3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292408" y="92874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FF75-6D2C-D77A-9709-B8E92DAD32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16A8-7FD0-3A31-D2A8-AB0DD74D7040}"/>
              </a:ext>
            </a:extLst>
          </p:cNvPr>
          <p:cNvSpPr txBox="1"/>
          <p:nvPr/>
        </p:nvSpPr>
        <p:spPr>
          <a:xfrm>
            <a:off x="7317254" y="104027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0439A62-C621-6661-8C20-A9E39062C19E}"/>
              </a:ext>
            </a:extLst>
          </p:cNvPr>
          <p:cNvCxnSpPr>
            <a:cxnSpLocks/>
          </p:cNvCxnSpPr>
          <p:nvPr/>
        </p:nvCxnSpPr>
        <p:spPr>
          <a:xfrm flipV="1">
            <a:off x="5739848" y="926227"/>
            <a:ext cx="1552560" cy="1267803"/>
          </a:xfrm>
          <a:prstGeom prst="bentConnector3">
            <a:avLst>
              <a:gd name="adj1" fmla="val 50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5508-23A0-591B-51EA-AA3EA8D7BD8F}"/>
              </a:ext>
            </a:extLst>
          </p:cNvPr>
          <p:cNvSpPr/>
          <p:nvPr/>
        </p:nvSpPr>
        <p:spPr>
          <a:xfrm>
            <a:off x="7317254" y="191792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7C6DF-B7B9-34BA-C651-5AA9A4F7E4A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317254" y="252420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E7777-DB05-15C3-9457-43842F5743A1}"/>
              </a:ext>
            </a:extLst>
          </p:cNvPr>
          <p:cNvSpPr txBox="1"/>
          <p:nvPr/>
        </p:nvSpPr>
        <p:spPr>
          <a:xfrm>
            <a:off x="7342100" y="203639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DepartmentSupervisor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B5ADF-BFA2-690B-F2DB-6454BFE52C4A}"/>
              </a:ext>
            </a:extLst>
          </p:cNvPr>
          <p:cNvSpPr txBox="1"/>
          <p:nvPr/>
        </p:nvSpPr>
        <p:spPr>
          <a:xfrm>
            <a:off x="7342100" y="263573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7A603-51E1-4DC1-3B27-20D6DAE415F2}"/>
              </a:ext>
            </a:extLst>
          </p:cNvPr>
          <p:cNvSpPr/>
          <p:nvPr/>
        </p:nvSpPr>
        <p:spPr>
          <a:xfrm>
            <a:off x="7317254" y="35133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3010C-F697-B99F-E2C1-29A453A7FE53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7317254" y="41196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5BB6-5C2D-7AD6-E24B-EAC6B3862B4A}"/>
              </a:ext>
            </a:extLst>
          </p:cNvPr>
          <p:cNvSpPr txBox="1"/>
          <p:nvPr/>
        </p:nvSpPr>
        <p:spPr>
          <a:xfrm>
            <a:off x="7342100" y="36318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FinanceSupervisor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D2FC-6309-7C5D-C867-4269E1ADB596}"/>
              </a:ext>
            </a:extLst>
          </p:cNvPr>
          <p:cNvSpPr txBox="1"/>
          <p:nvPr/>
        </p:nvSpPr>
        <p:spPr>
          <a:xfrm>
            <a:off x="7342100" y="42311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7C6304B-B993-7561-4EEE-CD15D767E76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739848" y="2196548"/>
            <a:ext cx="1577406" cy="327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EFC741AF-DF29-B635-86FE-0938B7471DE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739848" y="2196548"/>
            <a:ext cx="1577406" cy="192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81826-9466-72BD-5D6F-DD355532E7E0}"/>
              </a:ext>
            </a:extLst>
          </p:cNvPr>
          <p:cNvSpPr/>
          <p:nvPr/>
        </p:nvSpPr>
        <p:spPr>
          <a:xfrm>
            <a:off x="808383" y="3834219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E7C34-27C6-39AA-432A-94209CC5FDBC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808383" y="44405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649B48-6C20-7FB1-E853-F46076AFB019}"/>
              </a:ext>
            </a:extLst>
          </p:cNvPr>
          <p:cNvSpPr txBox="1"/>
          <p:nvPr/>
        </p:nvSpPr>
        <p:spPr>
          <a:xfrm>
            <a:off x="833229" y="395269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ChainHandler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0EC67-D79A-73E6-ADEE-78017D190028}"/>
              </a:ext>
            </a:extLst>
          </p:cNvPr>
          <p:cNvSpPr txBox="1"/>
          <p:nvPr/>
        </p:nvSpPr>
        <p:spPr>
          <a:xfrm>
            <a:off x="833229" y="455203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A70104BE-4953-4292-9710-10699A2A1241}"/>
              </a:ext>
            </a:extLst>
          </p:cNvPr>
          <p:cNvCxnSpPr>
            <a:cxnSpLocks/>
            <a:stCxn id="36" idx="3"/>
            <a:endCxn id="3" idx="2"/>
          </p:cNvCxnSpPr>
          <p:nvPr/>
        </p:nvCxnSpPr>
        <p:spPr>
          <a:xfrm flipV="1">
            <a:off x="3800062" y="2802835"/>
            <a:ext cx="443947" cy="163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00BED-AAF5-C553-25B7-1DF09E0D05A6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6EFC5-D804-19A7-0E71-92E9FFDEC7D7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FB374-5871-A17E-FD9D-512A7FBF3A6B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332FB-DACE-AFC9-8D33-EC2BFCD287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E7BDA-CA56-C349-4E65-DE638AC61D41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IUserState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6FB64-87BC-D24F-CB80-17CE1B803EB8}"/>
              </a:ext>
            </a:extLst>
          </p:cNvPr>
          <p:cNvSpPr txBox="1"/>
          <p:nvPr/>
        </p:nvSpPr>
        <p:spPr>
          <a:xfrm>
            <a:off x="2748168" y="2515421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B696BA3-C47A-ADAD-C5A6-C1960454309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1411851" y="1779268"/>
            <a:ext cx="12027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F5E2-0BFC-9187-4405-19B50E0CF923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B3302-44AF-CD30-34E5-1FACB84BBB28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C0331-65B3-73AC-AED0-A3E37389308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44D4C2-74AC-8F92-A3DD-AABF8C0AD85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OnlineState</a:t>
            </a:r>
            <a:endParaRPr lang="en-IN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CAE0049-25D1-4D23-A5BB-241D833E826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D1245-3F5F-3536-A4D6-2E7C93CC6873}"/>
              </a:ext>
            </a:extLst>
          </p:cNvPr>
          <p:cNvSpPr/>
          <p:nvPr/>
        </p:nvSpPr>
        <p:spPr>
          <a:xfrm>
            <a:off x="7752004" y="4575991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146648-037A-1CC5-4FD3-D94498BA9EA5}"/>
              </a:ext>
            </a:extLst>
          </p:cNvPr>
          <p:cNvCxnSpPr>
            <a:cxnSpLocks/>
          </p:cNvCxnSpPr>
          <p:nvPr/>
        </p:nvCxnSpPr>
        <p:spPr>
          <a:xfrm>
            <a:off x="7752004" y="515983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7199B-3F6F-02EF-9E4E-EB4177951665}"/>
              </a:ext>
            </a:extLst>
          </p:cNvPr>
          <p:cNvSpPr txBox="1"/>
          <p:nvPr/>
        </p:nvSpPr>
        <p:spPr>
          <a:xfrm>
            <a:off x="7752004" y="467951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BusyState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6D752-349F-EE9E-E8E0-5CA35F50D3C3}"/>
              </a:ext>
            </a:extLst>
          </p:cNvPr>
          <p:cNvSpPr/>
          <p:nvPr/>
        </p:nvSpPr>
        <p:spPr>
          <a:xfrm>
            <a:off x="3516335" y="5037254"/>
            <a:ext cx="2991679" cy="17208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07F3A-DC4F-DB7A-F06C-2056D4D2095A}"/>
              </a:ext>
            </a:extLst>
          </p:cNvPr>
          <p:cNvCxnSpPr>
            <a:cxnSpLocks/>
          </p:cNvCxnSpPr>
          <p:nvPr/>
        </p:nvCxnSpPr>
        <p:spPr>
          <a:xfrm>
            <a:off x="3516335" y="55597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177B8-A26D-404C-3B5B-8D96197B1C37}"/>
              </a:ext>
            </a:extLst>
          </p:cNvPr>
          <p:cNvSpPr txBox="1"/>
          <p:nvPr/>
        </p:nvSpPr>
        <p:spPr>
          <a:xfrm>
            <a:off x="3516335" y="514693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AwayState</a:t>
            </a:r>
            <a:endParaRPr lang="en-IN" dirty="0"/>
          </a:p>
        </p:txBody>
      </p: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E5667DE-6A7D-665B-F817-276EA7F92DE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739848" y="2738285"/>
            <a:ext cx="2012156" cy="2862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A56AA5-1877-232F-2C03-40E1AAD31CE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H="1">
            <a:off x="3516335" y="2738285"/>
            <a:ext cx="2223513" cy="3159418"/>
          </a:xfrm>
          <a:prstGeom prst="bentConnector5">
            <a:avLst>
              <a:gd name="adj1" fmla="val -10281"/>
              <a:gd name="adj2" fmla="val 54591"/>
              <a:gd name="adj3" fmla="val 110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F2C172-1B8A-B0B3-A744-543C11437697}"/>
              </a:ext>
            </a:extLst>
          </p:cNvPr>
          <p:cNvSpPr txBox="1"/>
          <p:nvPr/>
        </p:nvSpPr>
        <p:spPr>
          <a:xfrm>
            <a:off x="7317253" y="987577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E70125-0E23-7A86-0537-5E5A671D5E10}"/>
              </a:ext>
            </a:extLst>
          </p:cNvPr>
          <p:cNvSpPr txBox="1"/>
          <p:nvPr/>
        </p:nvSpPr>
        <p:spPr>
          <a:xfrm>
            <a:off x="3516335" y="5601264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DF25D-031F-A488-D5C8-71848D3C24F8}"/>
              </a:ext>
            </a:extLst>
          </p:cNvPr>
          <p:cNvSpPr txBox="1"/>
          <p:nvPr/>
        </p:nvSpPr>
        <p:spPr>
          <a:xfrm>
            <a:off x="7752004" y="5377092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DD32C-EC4F-EBFE-8F92-A6E25F740575}"/>
              </a:ext>
            </a:extLst>
          </p:cNvPr>
          <p:cNvSpPr/>
          <p:nvPr/>
        </p:nvSpPr>
        <p:spPr>
          <a:xfrm>
            <a:off x="8435406" y="2321338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F42B6B-B6F5-5A2D-B90D-A7E2EAF5E58D}"/>
              </a:ext>
            </a:extLst>
          </p:cNvPr>
          <p:cNvCxnSpPr>
            <a:cxnSpLocks/>
          </p:cNvCxnSpPr>
          <p:nvPr/>
        </p:nvCxnSpPr>
        <p:spPr>
          <a:xfrm>
            <a:off x="8435406" y="290517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3EFF87-E536-7AB9-7674-7DDF5DEB4EB8}"/>
              </a:ext>
            </a:extLst>
          </p:cNvPr>
          <p:cNvSpPr txBox="1"/>
          <p:nvPr/>
        </p:nvSpPr>
        <p:spPr>
          <a:xfrm>
            <a:off x="8435406" y="24248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OfflineState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A4EDB4-12AB-2F25-A41E-7AE2EFA315C0}"/>
              </a:ext>
            </a:extLst>
          </p:cNvPr>
          <p:cNvSpPr txBox="1"/>
          <p:nvPr/>
        </p:nvSpPr>
        <p:spPr>
          <a:xfrm>
            <a:off x="8435406" y="3122439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E482E31-92EA-4588-3E88-6A2BDBD1359A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5739848" y="2738285"/>
            <a:ext cx="2695558" cy="984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51384-546E-0D03-D063-3FB06A0955A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Template Method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CA9B-B140-9D31-2F75-3DF9E2B30E34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CE4B34-D951-D55B-BEE6-7BAD38A73076}"/>
              </a:ext>
            </a:extLst>
          </p:cNvPr>
          <p:cNvCxnSpPr>
            <a:cxnSpLocks/>
          </p:cNvCxnSpPr>
          <p:nvPr/>
        </p:nvCxnSpPr>
        <p:spPr>
          <a:xfrm>
            <a:off x="2748168" y="20780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D4D659-4BAD-C979-B911-7B1FB3596494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B29D-4245-5DC0-D82F-C8D6B0744372}"/>
              </a:ext>
            </a:extLst>
          </p:cNvPr>
          <p:cNvSpPr txBox="1"/>
          <p:nvPr/>
        </p:nvSpPr>
        <p:spPr>
          <a:xfrm>
            <a:off x="2773014" y="1665264"/>
            <a:ext cx="26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OrderProcessTemplate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CFE65-7D23-B7F9-E779-3CA5FEF3D28E}"/>
              </a:ext>
            </a:extLst>
          </p:cNvPr>
          <p:cNvSpPr txBox="1"/>
          <p:nvPr/>
        </p:nvSpPr>
        <p:spPr>
          <a:xfrm>
            <a:off x="2748168" y="2103362"/>
            <a:ext cx="2538535" cy="209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ProcessOrder</a:t>
            </a:r>
            <a:r>
              <a:rPr lang="en-US" dirty="0"/>
              <a:t>(){}</a:t>
            </a:r>
          </a:p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3756F977-DF99-6200-BE44-957716AC77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93781" y="1797340"/>
            <a:ext cx="1238845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4D8650-4AD3-D8EE-DC39-9E977B311EE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0F402-A35E-1FDF-4347-312F8C1CCC5D}"/>
              </a:ext>
            </a:extLst>
          </p:cNvPr>
          <p:cNvSpPr/>
          <p:nvPr/>
        </p:nvSpPr>
        <p:spPr>
          <a:xfrm>
            <a:off x="7292408" y="322457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9F7E3D-10B3-C4B0-088C-5F5D6CD711D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EE05B-E9CB-16C6-A7EE-ADAB962D4A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DineInOrder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7D843023-FB08-A881-1E87-3AEE5637CAA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A19C6-BA17-BC56-F24A-FAEE45302DE2}"/>
              </a:ext>
            </a:extLst>
          </p:cNvPr>
          <p:cNvSpPr txBox="1"/>
          <p:nvPr/>
        </p:nvSpPr>
        <p:spPr>
          <a:xfrm>
            <a:off x="7317253" y="987577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03F13-C671-B8A3-3568-1DD3D8371592}"/>
              </a:ext>
            </a:extLst>
          </p:cNvPr>
          <p:cNvSpPr/>
          <p:nvPr/>
        </p:nvSpPr>
        <p:spPr>
          <a:xfrm>
            <a:off x="7317253" y="3117653"/>
            <a:ext cx="2991679" cy="230108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25A13-CBB5-B342-2092-9ABF58C11691}"/>
              </a:ext>
            </a:extLst>
          </p:cNvPr>
          <p:cNvCxnSpPr>
            <a:cxnSpLocks/>
          </p:cNvCxnSpPr>
          <p:nvPr/>
        </p:nvCxnSpPr>
        <p:spPr>
          <a:xfrm>
            <a:off x="7317253" y="3701492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B02D4C-F2C9-AF10-C7BF-D929EB3120E5}"/>
              </a:ext>
            </a:extLst>
          </p:cNvPr>
          <p:cNvSpPr txBox="1"/>
          <p:nvPr/>
        </p:nvSpPr>
        <p:spPr>
          <a:xfrm>
            <a:off x="7317253" y="32211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TakeAwayOrder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FCC91E-1B87-F160-E14C-59D4331B2F97}"/>
              </a:ext>
            </a:extLst>
          </p:cNvPr>
          <p:cNvSpPr txBox="1"/>
          <p:nvPr/>
        </p:nvSpPr>
        <p:spPr>
          <a:xfrm>
            <a:off x="7317253" y="3812474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IsPaid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BF048B4C-25AE-3D92-35D9-13FB3643024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5739848" y="2738285"/>
            <a:ext cx="1577405" cy="1951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B681B-00B7-DC2A-B933-41791CBE6EE5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Command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40630-E552-8ECB-4D3D-72685DAD09FA}"/>
              </a:ext>
            </a:extLst>
          </p:cNvPr>
          <p:cNvSpPr/>
          <p:nvPr/>
        </p:nvSpPr>
        <p:spPr>
          <a:xfrm>
            <a:off x="2748168" y="1579830"/>
            <a:ext cx="2991679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91AC64-2A6B-FC7C-2AFE-86A3BDF7FE58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DD9501-9DD8-6ED0-7334-FA7E3BF3BEA0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92E49-445E-8C6D-B4C3-ADD5485FAC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IButton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759B5-EFC4-B298-C5E9-37B5E08596E3}"/>
              </a:ext>
            </a:extLst>
          </p:cNvPr>
          <p:cNvSpPr txBox="1"/>
          <p:nvPr/>
        </p:nvSpPr>
        <p:spPr>
          <a:xfrm>
            <a:off x="2748168" y="251542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PressForExectution</a:t>
            </a:r>
            <a:r>
              <a:rPr lang="en-US" dirty="0"/>
              <a:t>()</a:t>
            </a:r>
          </a:p>
          <a:p>
            <a:r>
              <a:rPr lang="en-US" dirty="0" err="1"/>
              <a:t>PressToStopExecution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B5F5BEF4-7B62-211B-424D-41A93EB2C774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1481101" y="1710018"/>
            <a:ext cx="10642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25CB76-5A90-034E-6278-57B8C3291E7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31426-98D5-75C1-4E2E-661384166974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99C62A-9D22-7082-76F5-AE387AD9395B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68C8C3-ADC8-30C1-A0C2-556EC880183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ICommand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EB4081E2-CFDB-66F7-A551-ABE9DB42D28F}"/>
              </a:ext>
            </a:extLst>
          </p:cNvPr>
          <p:cNvCxnSpPr>
            <a:cxnSpLocks/>
          </p:cNvCxnSpPr>
          <p:nvPr/>
        </p:nvCxnSpPr>
        <p:spPr>
          <a:xfrm flipV="1">
            <a:off x="5739847" y="1682200"/>
            <a:ext cx="1577406" cy="827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DE538-F99A-6DAB-1C8C-2C2525A72428}"/>
              </a:ext>
            </a:extLst>
          </p:cNvPr>
          <p:cNvSpPr/>
          <p:nvPr/>
        </p:nvSpPr>
        <p:spPr>
          <a:xfrm>
            <a:off x="4894448" y="4809586"/>
            <a:ext cx="2991679" cy="163945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8CD99-E0A0-A26B-D180-7500F07CD370}"/>
              </a:ext>
            </a:extLst>
          </p:cNvPr>
          <p:cNvCxnSpPr>
            <a:cxnSpLocks/>
          </p:cNvCxnSpPr>
          <p:nvPr/>
        </p:nvCxnSpPr>
        <p:spPr>
          <a:xfrm>
            <a:off x="4894448" y="539342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9A4925-5924-02A9-D2F8-869F37DE56CA}"/>
              </a:ext>
            </a:extLst>
          </p:cNvPr>
          <p:cNvSpPr txBox="1"/>
          <p:nvPr/>
        </p:nvSpPr>
        <p:spPr>
          <a:xfrm>
            <a:off x="4894448" y="491311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ILight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C1322-2659-1D34-83BF-E04E54B83F71}"/>
              </a:ext>
            </a:extLst>
          </p:cNvPr>
          <p:cNvSpPr txBox="1"/>
          <p:nvPr/>
        </p:nvSpPr>
        <p:spPr>
          <a:xfrm>
            <a:off x="7317253" y="987577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StartExecution</a:t>
            </a:r>
            <a:r>
              <a:rPr lang="en-US" dirty="0"/>
              <a:t>()</a:t>
            </a:r>
          </a:p>
          <a:p>
            <a:r>
              <a:rPr lang="en-US" dirty="0" err="1"/>
              <a:t>StopExecution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E61E6-D212-FFBB-21D0-758EE0519DDF}"/>
              </a:ext>
            </a:extLst>
          </p:cNvPr>
          <p:cNvSpPr txBox="1"/>
          <p:nvPr/>
        </p:nvSpPr>
        <p:spPr>
          <a:xfrm>
            <a:off x="4989042" y="5525711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TurnOn</a:t>
            </a:r>
            <a:r>
              <a:rPr lang="en-US" dirty="0"/>
              <a:t>()</a:t>
            </a:r>
          </a:p>
          <a:p>
            <a:r>
              <a:rPr lang="en-US" dirty="0" err="1"/>
              <a:t>TurnOff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707B9-8428-BCF3-A4D8-852FBA1B7248}"/>
              </a:ext>
            </a:extLst>
          </p:cNvPr>
          <p:cNvSpPr/>
          <p:nvPr/>
        </p:nvSpPr>
        <p:spPr>
          <a:xfrm>
            <a:off x="8435406" y="4740166"/>
            <a:ext cx="2991679" cy="17244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26933B-C3C7-6279-6889-A694754EB90F}"/>
              </a:ext>
            </a:extLst>
          </p:cNvPr>
          <p:cNvCxnSpPr>
            <a:cxnSpLocks/>
          </p:cNvCxnSpPr>
          <p:nvPr/>
        </p:nvCxnSpPr>
        <p:spPr>
          <a:xfrm>
            <a:off x="8435406" y="5324004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BF423-0784-E3E4-F7D2-BE176220764A}"/>
              </a:ext>
            </a:extLst>
          </p:cNvPr>
          <p:cNvSpPr txBox="1"/>
          <p:nvPr/>
        </p:nvSpPr>
        <p:spPr>
          <a:xfrm>
            <a:off x="8435406" y="484369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ICamera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E73D3-E701-4501-3233-106A54959C37}"/>
              </a:ext>
            </a:extLst>
          </p:cNvPr>
          <p:cNvSpPr txBox="1"/>
          <p:nvPr/>
        </p:nvSpPr>
        <p:spPr>
          <a:xfrm>
            <a:off x="8435406" y="5541266"/>
            <a:ext cx="261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StartRecording</a:t>
            </a:r>
            <a:r>
              <a:rPr lang="en-US" dirty="0"/>
              <a:t>()</a:t>
            </a:r>
          </a:p>
          <a:p>
            <a:r>
              <a:rPr lang="en-US" dirty="0" err="1"/>
              <a:t>StopRecording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553546DA-C367-B04F-E5DE-D47D6D429573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5400000" flipH="1" flipV="1">
            <a:off x="6223510" y="2244848"/>
            <a:ext cx="2731516" cy="2397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49E619A2-1E48-0393-CF9F-0BA7F4BB7CDD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16200000" flipV="1">
            <a:off x="8028699" y="2837619"/>
            <a:ext cx="2662096" cy="1142998"/>
          </a:xfrm>
          <a:prstGeom prst="bentConnector3">
            <a:avLst>
              <a:gd name="adj1" fmla="val 488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2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6A32C-6025-1FB4-1B6E-CCB87072EDB5}"/>
              </a:ext>
            </a:extLst>
          </p:cNvPr>
          <p:cNvSpPr txBox="1"/>
          <p:nvPr/>
        </p:nvSpPr>
        <p:spPr>
          <a:xfrm>
            <a:off x="252248" y="23508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Observer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02E4A-D9E9-3FAB-B49E-7887988597A2}"/>
              </a:ext>
            </a:extLst>
          </p:cNvPr>
          <p:cNvSpPr/>
          <p:nvPr/>
        </p:nvSpPr>
        <p:spPr>
          <a:xfrm>
            <a:off x="2748168" y="1579830"/>
            <a:ext cx="2991679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D9FF7B-DF40-2A29-FEF9-605044CB6F9F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AAD2E-18B8-5F11-E813-AB66BB44370C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8A646-222D-67DB-13D6-6F085125D787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IYoutubeChannel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3F961-0DE6-8ACA-4F04-9E8B11FA4359}"/>
              </a:ext>
            </a:extLst>
          </p:cNvPr>
          <p:cNvSpPr txBox="1"/>
          <p:nvPr/>
        </p:nvSpPr>
        <p:spPr>
          <a:xfrm>
            <a:off x="2748168" y="2321356"/>
            <a:ext cx="299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Subscribe()</a:t>
            </a:r>
          </a:p>
          <a:p>
            <a:r>
              <a:rPr lang="en-US" dirty="0"/>
              <a:t>Unsubscribe()</a:t>
            </a:r>
          </a:p>
          <a:p>
            <a:r>
              <a:rPr lang="en-US" dirty="0" err="1"/>
              <a:t>NotifySubscribers</a:t>
            </a:r>
            <a:r>
              <a:rPr lang="en-US" dirty="0"/>
              <a:t>()</a:t>
            </a:r>
          </a:p>
          <a:p>
            <a:r>
              <a:rPr lang="en-US" dirty="0" err="1"/>
              <a:t>UploadVideo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7BDD6-02E6-EB1A-ACE4-787B65DB38AE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2329D-ED13-203D-6138-94FD215A99A2}"/>
              </a:ext>
            </a:extLst>
          </p:cNvPr>
          <p:cNvSpPr/>
          <p:nvPr/>
        </p:nvSpPr>
        <p:spPr>
          <a:xfrm>
            <a:off x="460515" y="4015658"/>
            <a:ext cx="2698074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A7FA0C-CC1C-423C-FED4-26F0ACA9AFFA}"/>
              </a:ext>
            </a:extLst>
          </p:cNvPr>
          <p:cNvCxnSpPr>
            <a:cxnSpLocks/>
          </p:cNvCxnSpPr>
          <p:nvPr/>
        </p:nvCxnSpPr>
        <p:spPr>
          <a:xfrm>
            <a:off x="460514" y="4672997"/>
            <a:ext cx="26980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6DD67D-96FD-4F09-B2C0-01F893C83D4D}"/>
              </a:ext>
            </a:extLst>
          </p:cNvPr>
          <p:cNvSpPr txBox="1"/>
          <p:nvPr/>
        </p:nvSpPr>
        <p:spPr>
          <a:xfrm>
            <a:off x="460515" y="413779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ISubscriber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0EB7-467D-9C98-FE45-1AE42C9F29E1}"/>
              </a:ext>
            </a:extLst>
          </p:cNvPr>
          <p:cNvSpPr txBox="1"/>
          <p:nvPr/>
        </p:nvSpPr>
        <p:spPr>
          <a:xfrm>
            <a:off x="460515" y="4843682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</a:p>
          <a:p>
            <a:endParaRPr lang="en-US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9CD247DB-1443-F0CD-DFDB-96FCFC0E5C99}"/>
              </a:ext>
            </a:extLst>
          </p:cNvPr>
          <p:cNvCxnSpPr>
            <a:cxnSpLocks/>
            <a:stCxn id="3" idx="3"/>
            <a:endCxn id="10" idx="0"/>
          </p:cNvCxnSpPr>
          <p:nvPr/>
        </p:nvCxnSpPr>
        <p:spPr>
          <a:xfrm flipV="1">
            <a:off x="5739847" y="619925"/>
            <a:ext cx="2146280" cy="2011153"/>
          </a:xfrm>
          <a:prstGeom prst="bentConnector4">
            <a:avLst>
              <a:gd name="adj1" fmla="val 15153"/>
              <a:gd name="adj2" fmla="val 1113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C997D-5499-11DE-39F7-A82F4AEFC975}"/>
              </a:ext>
            </a:extLst>
          </p:cNvPr>
          <p:cNvSpPr txBox="1"/>
          <p:nvPr/>
        </p:nvSpPr>
        <p:spPr>
          <a:xfrm>
            <a:off x="9188730" y="4782669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569DE-AE8D-2173-E844-989A69A5D095}"/>
              </a:ext>
            </a:extLst>
          </p:cNvPr>
          <p:cNvSpPr/>
          <p:nvPr/>
        </p:nvSpPr>
        <p:spPr>
          <a:xfrm>
            <a:off x="8857762" y="4597138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2D83D-8FF0-E5EF-B091-7C1A1F9BBC87}"/>
              </a:ext>
            </a:extLst>
          </p:cNvPr>
          <p:cNvSpPr txBox="1"/>
          <p:nvPr/>
        </p:nvSpPr>
        <p:spPr>
          <a:xfrm>
            <a:off x="9188730" y="5764413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Subscriber2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2769D0-A856-DABE-D473-E66083977391}"/>
              </a:ext>
            </a:extLst>
          </p:cNvPr>
          <p:cNvSpPr/>
          <p:nvPr/>
        </p:nvSpPr>
        <p:spPr>
          <a:xfrm>
            <a:off x="8857762" y="5578882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F0017BCC-EE8D-5F33-DCD0-FCCA74C85AF5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 flipV="1">
            <a:off x="6064931" y="4980027"/>
            <a:ext cx="2792831" cy="625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62089C0C-C3AA-5EA0-511F-85527BE6763E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6064931" y="5605417"/>
            <a:ext cx="2792831" cy="356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D3614B25-D716-99F5-DAC4-7A29F4E53D25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5400000">
            <a:off x="-757606" y="3131005"/>
            <a:ext cx="3253965" cy="817721"/>
          </a:xfrm>
          <a:prstGeom prst="bentConnector4">
            <a:avLst>
              <a:gd name="adj1" fmla="val 45034"/>
              <a:gd name="adj2" fmla="val 1279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15C6DBD-A46E-824E-5C24-E2D138CDA99A}"/>
              </a:ext>
            </a:extLst>
          </p:cNvPr>
          <p:cNvSpPr/>
          <p:nvPr/>
        </p:nvSpPr>
        <p:spPr>
          <a:xfrm>
            <a:off x="6390287" y="619925"/>
            <a:ext cx="2991679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F77AFD-C0BD-365C-F36F-A16E591E1A5E}"/>
              </a:ext>
            </a:extLst>
          </p:cNvPr>
          <p:cNvCxnSpPr>
            <a:cxnSpLocks/>
          </p:cNvCxnSpPr>
          <p:nvPr/>
        </p:nvCxnSpPr>
        <p:spPr>
          <a:xfrm>
            <a:off x="6390287" y="127726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B790A3-AE86-4C80-32DB-13580550326B}"/>
              </a:ext>
            </a:extLst>
          </p:cNvPr>
          <p:cNvSpPr txBox="1"/>
          <p:nvPr/>
        </p:nvSpPr>
        <p:spPr>
          <a:xfrm>
            <a:off x="6390287" y="7420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YoutubeChannel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7A92E-1470-B25E-FF5B-B1FB84847C2D}"/>
              </a:ext>
            </a:extLst>
          </p:cNvPr>
          <p:cNvSpPr txBox="1"/>
          <p:nvPr/>
        </p:nvSpPr>
        <p:spPr>
          <a:xfrm>
            <a:off x="6390287" y="1361451"/>
            <a:ext cx="2991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Subscribe()</a:t>
            </a:r>
          </a:p>
          <a:p>
            <a:r>
              <a:rPr lang="en-US" dirty="0"/>
              <a:t>Unsubscribe()</a:t>
            </a:r>
          </a:p>
          <a:p>
            <a:r>
              <a:rPr lang="en-US" dirty="0" err="1"/>
              <a:t>NotifySubscribers</a:t>
            </a:r>
            <a:r>
              <a:rPr lang="en-US" dirty="0"/>
              <a:t>()</a:t>
            </a:r>
          </a:p>
          <a:p>
            <a:r>
              <a:rPr lang="en-US" dirty="0" err="1"/>
              <a:t>UploadVideo</a:t>
            </a:r>
            <a:r>
              <a:rPr lang="en-US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9846CB-1D6F-2030-1A61-4CA2DD06D351}"/>
              </a:ext>
            </a:extLst>
          </p:cNvPr>
          <p:cNvSpPr/>
          <p:nvPr/>
        </p:nvSpPr>
        <p:spPr>
          <a:xfrm>
            <a:off x="3366857" y="4810537"/>
            <a:ext cx="2698074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3C5735-09D7-950A-4EE5-7BFE29ADF369}"/>
              </a:ext>
            </a:extLst>
          </p:cNvPr>
          <p:cNvCxnSpPr>
            <a:cxnSpLocks/>
          </p:cNvCxnSpPr>
          <p:nvPr/>
        </p:nvCxnSpPr>
        <p:spPr>
          <a:xfrm>
            <a:off x="3366856" y="5467876"/>
            <a:ext cx="26980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633E00-F7D1-43E6-622F-277635BD038C}"/>
              </a:ext>
            </a:extLst>
          </p:cNvPr>
          <p:cNvSpPr txBox="1"/>
          <p:nvPr/>
        </p:nvSpPr>
        <p:spPr>
          <a:xfrm>
            <a:off x="3366857" y="4932675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B2384-2C4C-91E7-3634-158557A48A9A}"/>
              </a:ext>
            </a:extLst>
          </p:cNvPr>
          <p:cNvSpPr txBox="1"/>
          <p:nvPr/>
        </p:nvSpPr>
        <p:spPr>
          <a:xfrm>
            <a:off x="3366857" y="5638561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Update()</a:t>
            </a:r>
          </a:p>
          <a:p>
            <a:endParaRPr lang="en-US" dirty="0"/>
          </a:p>
        </p:txBody>
      </p:sp>
      <p:cxnSp>
        <p:nvCxnSpPr>
          <p:cNvPr id="35" name="Straight Arrow Connector 17">
            <a:extLst>
              <a:ext uri="{FF2B5EF4-FFF2-40B4-BE49-F238E27FC236}">
                <a16:creationId xmlns:a16="http://schemas.microsoft.com/office/drawing/2014/main" id="{2FA60120-A5F7-8D28-69C1-E46EB81ED00D}"/>
              </a:ext>
            </a:extLst>
          </p:cNvPr>
          <p:cNvCxnSpPr>
            <a:cxnSpLocks/>
            <a:stCxn id="11" idx="2"/>
            <a:endCxn id="30" idx="2"/>
          </p:cNvCxnSpPr>
          <p:nvPr/>
        </p:nvCxnSpPr>
        <p:spPr>
          <a:xfrm rot="16200000" flipH="1">
            <a:off x="2865284" y="4549686"/>
            <a:ext cx="794879" cy="2906342"/>
          </a:xfrm>
          <a:prstGeom prst="bentConnector3">
            <a:avLst>
              <a:gd name="adj1" fmla="val 1287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7E7395-3FCB-5CF4-590F-8E7F90D9DA6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03531" y="2722421"/>
            <a:ext cx="3282596" cy="212126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FD708-42CC-60A0-DC30-AD272C845E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Strategy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2EB6D-C79B-41F5-6FAF-6522384BBE93}"/>
              </a:ext>
            </a:extLst>
          </p:cNvPr>
          <p:cNvSpPr/>
          <p:nvPr/>
        </p:nvSpPr>
        <p:spPr>
          <a:xfrm>
            <a:off x="2401556" y="1579830"/>
            <a:ext cx="3338291" cy="210249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B3E460-9AAE-D170-2D27-45D43855F183}"/>
              </a:ext>
            </a:extLst>
          </p:cNvPr>
          <p:cNvCxnSpPr>
            <a:cxnSpLocks/>
          </p:cNvCxnSpPr>
          <p:nvPr/>
        </p:nvCxnSpPr>
        <p:spPr>
          <a:xfrm flipV="1">
            <a:off x="2401556" y="2237170"/>
            <a:ext cx="3338291" cy="196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E5852C-1F58-EF65-DE2E-1ADA3C72179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EC3AC-9BC8-82BE-2AD3-8A052A6E7622}"/>
              </a:ext>
            </a:extLst>
          </p:cNvPr>
          <p:cNvSpPr txBox="1"/>
          <p:nvPr/>
        </p:nvSpPr>
        <p:spPr>
          <a:xfrm>
            <a:off x="2748168" y="170196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ITravelContext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74894-DF9F-0233-2F63-8E7552008CA8}"/>
              </a:ext>
            </a:extLst>
          </p:cNvPr>
          <p:cNvSpPr txBox="1"/>
          <p:nvPr/>
        </p:nvSpPr>
        <p:spPr>
          <a:xfrm>
            <a:off x="2401556" y="2321356"/>
            <a:ext cx="333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SetTravelStartegy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ITravelStrategy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travelStrategy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TravelToCollege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5CF84-2526-6C25-109B-A1E2C0048244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3EA33C-CC93-5A6D-38BF-E6207711E17A}"/>
              </a:ext>
            </a:extLst>
          </p:cNvPr>
          <p:cNvSpPr/>
          <p:nvPr/>
        </p:nvSpPr>
        <p:spPr>
          <a:xfrm>
            <a:off x="1376569" y="4595902"/>
            <a:ext cx="3653382" cy="18589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AF493B-A3D3-ABA8-3415-6CEB2B6B39FB}"/>
              </a:ext>
            </a:extLst>
          </p:cNvPr>
          <p:cNvCxnSpPr>
            <a:cxnSpLocks/>
          </p:cNvCxnSpPr>
          <p:nvPr/>
        </p:nvCxnSpPr>
        <p:spPr>
          <a:xfrm>
            <a:off x="1376569" y="5253242"/>
            <a:ext cx="365338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966D9-9F7B-41F4-AA2A-EEEF8CEA7E06}"/>
              </a:ext>
            </a:extLst>
          </p:cNvPr>
          <p:cNvSpPr txBox="1"/>
          <p:nvPr/>
        </p:nvSpPr>
        <p:spPr>
          <a:xfrm>
            <a:off x="1376569" y="4718041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ITravelStrategy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C5707-84E7-5F7B-C038-1EDFEFC90250}"/>
              </a:ext>
            </a:extLst>
          </p:cNvPr>
          <p:cNvSpPr txBox="1"/>
          <p:nvPr/>
        </p:nvSpPr>
        <p:spPr>
          <a:xfrm>
            <a:off x="1376569" y="5423926"/>
            <a:ext cx="321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 </a:t>
            </a:r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TravelToCollege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0C7B6316-526A-3EE8-445B-FDC0D22A5D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951" y="5164963"/>
            <a:ext cx="1946623" cy="360399"/>
          </a:xfrm>
          <a:prstGeom prst="bentConnector3">
            <a:avLst>
              <a:gd name="adj1" fmla="val 51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5AE01F-464E-71D3-697A-77F40A94F056}"/>
              </a:ext>
            </a:extLst>
          </p:cNvPr>
          <p:cNvSpPr txBox="1"/>
          <p:nvPr/>
        </p:nvSpPr>
        <p:spPr>
          <a:xfrm>
            <a:off x="7273050" y="802766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BusStrategy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369D3-3C23-81B6-5F7A-5DA14BF4C07D}"/>
              </a:ext>
            </a:extLst>
          </p:cNvPr>
          <p:cNvSpPr/>
          <p:nvPr/>
        </p:nvSpPr>
        <p:spPr>
          <a:xfrm>
            <a:off x="6942082" y="61723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380A-3790-41EA-E2D4-ED09DA342162}"/>
              </a:ext>
            </a:extLst>
          </p:cNvPr>
          <p:cNvSpPr txBox="1"/>
          <p:nvPr/>
        </p:nvSpPr>
        <p:spPr>
          <a:xfrm>
            <a:off x="6955483" y="2256832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MetroTrainStrategy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98DF0-B42A-6E0B-2A96-6505A875815C}"/>
              </a:ext>
            </a:extLst>
          </p:cNvPr>
          <p:cNvSpPr/>
          <p:nvPr/>
        </p:nvSpPr>
        <p:spPr>
          <a:xfrm>
            <a:off x="6942082" y="2071301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AFC1C3-4EE2-C261-D00F-889440E94B5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78235" y="1912883"/>
            <a:ext cx="1123321" cy="823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1FEDD-B8D6-F7B1-9884-492A7B850956}"/>
              </a:ext>
            </a:extLst>
          </p:cNvPr>
          <p:cNvSpPr txBox="1"/>
          <p:nvPr/>
        </p:nvSpPr>
        <p:spPr>
          <a:xfrm>
            <a:off x="7307542" y="3513540"/>
            <a:ext cx="16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AutoStrategy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E9B03-D05E-BAA2-CEFC-E5B6586F64D2}"/>
              </a:ext>
            </a:extLst>
          </p:cNvPr>
          <p:cNvSpPr/>
          <p:nvPr/>
        </p:nvSpPr>
        <p:spPr>
          <a:xfrm>
            <a:off x="6976574" y="3328009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5B8F7A-DCAB-6BA4-11BD-E5265A679449}"/>
              </a:ext>
            </a:extLst>
          </p:cNvPr>
          <p:cNvSpPr txBox="1"/>
          <p:nvPr/>
        </p:nvSpPr>
        <p:spPr>
          <a:xfrm>
            <a:off x="6989975" y="4967606"/>
            <a:ext cx="20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CabStrategy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FE1A19-7758-17EA-46EE-17246BC389B3}"/>
              </a:ext>
            </a:extLst>
          </p:cNvPr>
          <p:cNvSpPr/>
          <p:nvPr/>
        </p:nvSpPr>
        <p:spPr>
          <a:xfrm>
            <a:off x="6976574" y="4782075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7EEBC2-886F-177E-CF33-4B488ADA405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3203260" y="3682326"/>
            <a:ext cx="867442" cy="913576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F9F9F70D-0793-ECDA-FCF0-11C059ACFD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951" y="3710897"/>
            <a:ext cx="1946623" cy="1814465"/>
          </a:xfrm>
          <a:prstGeom prst="bentConnector3">
            <a:avLst>
              <a:gd name="adj1" fmla="val 51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60DEA466-A7E7-DD70-1726-1292A8E2EEEE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rot="10800000" flipV="1">
            <a:off x="5029952" y="2454189"/>
            <a:ext cx="1912131" cy="3071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AEF33027-B297-5AF4-AB8C-2A069A146E89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rot="10800000" flipV="1">
            <a:off x="5029952" y="1000123"/>
            <a:ext cx="1912131" cy="4525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D9186-C38E-D691-9415-82963B85AF0B}"/>
              </a:ext>
            </a:extLst>
          </p:cNvPr>
          <p:cNvSpPr/>
          <p:nvPr/>
        </p:nvSpPr>
        <p:spPr>
          <a:xfrm>
            <a:off x="3195290" y="475115"/>
            <a:ext cx="4398866" cy="210385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7AE566-F034-9C19-1414-420ABED7E989}"/>
              </a:ext>
            </a:extLst>
          </p:cNvPr>
          <p:cNvCxnSpPr>
            <a:cxnSpLocks/>
          </p:cNvCxnSpPr>
          <p:nvPr/>
        </p:nvCxnSpPr>
        <p:spPr>
          <a:xfrm>
            <a:off x="3195289" y="1048373"/>
            <a:ext cx="4398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3B596C-2EB1-B5F2-8D41-B11B4C91653B}"/>
              </a:ext>
            </a:extLst>
          </p:cNvPr>
          <p:cNvSpPr txBox="1"/>
          <p:nvPr/>
        </p:nvSpPr>
        <p:spPr>
          <a:xfrm>
            <a:off x="3195290" y="597254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IMusicPlayer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160CD-A285-4AB8-C222-FAEBD7E68F84}"/>
              </a:ext>
            </a:extLst>
          </p:cNvPr>
          <p:cNvSpPr txBox="1"/>
          <p:nvPr/>
        </p:nvSpPr>
        <p:spPr>
          <a:xfrm>
            <a:off x="3195290" y="1216642"/>
            <a:ext cx="4582365" cy="12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PlaySong</a:t>
            </a:r>
            <a:r>
              <a:rPr lang="en-US" dirty="0"/>
              <a:t>(string song)</a:t>
            </a:r>
          </a:p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CreateMemento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RestoreMemento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</a:t>
            </a:r>
          </a:p>
          <a:p>
            <a:r>
              <a:rPr lang="en-US" dirty="0"/>
              <a:t>void </a:t>
            </a:r>
            <a:r>
              <a:rPr lang="en-US" dirty="0" err="1"/>
              <a:t>GetAllRestoredSongs</a:t>
            </a:r>
            <a:r>
              <a:rPr lang="en-US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10073-B156-F70F-B2ED-A5CD7C25CBEF}"/>
              </a:ext>
            </a:extLst>
          </p:cNvPr>
          <p:cNvSpPr/>
          <p:nvPr/>
        </p:nvSpPr>
        <p:spPr>
          <a:xfrm>
            <a:off x="252248" y="3999926"/>
            <a:ext cx="2190374" cy="12003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AB780F-AC06-58F5-9D8D-510EDB3B20CA}"/>
              </a:ext>
            </a:extLst>
          </p:cNvPr>
          <p:cNvCxnSpPr>
            <a:cxnSpLocks/>
          </p:cNvCxnSpPr>
          <p:nvPr/>
        </p:nvCxnSpPr>
        <p:spPr>
          <a:xfrm>
            <a:off x="252248" y="4600088"/>
            <a:ext cx="21903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3388-8AFD-3777-AC6D-4871E6844106}"/>
              </a:ext>
            </a:extLst>
          </p:cNvPr>
          <p:cNvSpPr txBox="1"/>
          <p:nvPr/>
        </p:nvSpPr>
        <p:spPr>
          <a:xfrm>
            <a:off x="252249" y="414590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IPlaybackMemento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AD8B1-7A84-30E5-4ACA-7397D1C60EFC}"/>
              </a:ext>
            </a:extLst>
          </p:cNvPr>
          <p:cNvSpPr txBox="1"/>
          <p:nvPr/>
        </p:nvSpPr>
        <p:spPr>
          <a:xfrm>
            <a:off x="252247" y="4693394"/>
            <a:ext cx="167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SavedSong</a:t>
            </a: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767BE006-884B-84FA-67F1-99D1856227C9}"/>
              </a:ext>
            </a:extLst>
          </p:cNvPr>
          <p:cNvCxnSpPr>
            <a:cxnSpLocks/>
          </p:cNvCxnSpPr>
          <p:nvPr/>
        </p:nvCxnSpPr>
        <p:spPr>
          <a:xfrm rot="10800000">
            <a:off x="1069967" y="5171731"/>
            <a:ext cx="577344" cy="591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BEB141-C67D-171F-9888-E5DE489EFE21}"/>
              </a:ext>
            </a:extLst>
          </p:cNvPr>
          <p:cNvSpPr txBox="1"/>
          <p:nvPr/>
        </p:nvSpPr>
        <p:spPr>
          <a:xfrm>
            <a:off x="34225" y="158031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Memento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4A740-2434-7571-4727-4458BCF808F5}"/>
              </a:ext>
            </a:extLst>
          </p:cNvPr>
          <p:cNvSpPr/>
          <p:nvPr/>
        </p:nvSpPr>
        <p:spPr>
          <a:xfrm>
            <a:off x="4090673" y="4124823"/>
            <a:ext cx="3951887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1121F-A2EF-F965-3039-DA55ECDD2DD4}"/>
              </a:ext>
            </a:extLst>
          </p:cNvPr>
          <p:cNvCxnSpPr>
            <a:cxnSpLocks/>
          </p:cNvCxnSpPr>
          <p:nvPr/>
        </p:nvCxnSpPr>
        <p:spPr>
          <a:xfrm>
            <a:off x="4090671" y="4698080"/>
            <a:ext cx="395188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19602D-3401-59BA-EFBF-114EA56B669E}"/>
              </a:ext>
            </a:extLst>
          </p:cNvPr>
          <p:cNvSpPr txBox="1"/>
          <p:nvPr/>
        </p:nvSpPr>
        <p:spPr>
          <a:xfrm>
            <a:off x="4090673" y="4246962"/>
            <a:ext cx="26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IHistoryManager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86D029-B5B4-30D7-86FF-D380AA226071}"/>
              </a:ext>
            </a:extLst>
          </p:cNvPr>
          <p:cNvSpPr txBox="1"/>
          <p:nvPr/>
        </p:nvSpPr>
        <p:spPr>
          <a:xfrm>
            <a:off x="4090672" y="4866349"/>
            <a:ext cx="413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GetMemento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AddMemento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70F283-4C56-571F-DE84-61D88DE1DE61}"/>
              </a:ext>
            </a:extLst>
          </p:cNvPr>
          <p:cNvSpPr/>
          <p:nvPr/>
        </p:nvSpPr>
        <p:spPr>
          <a:xfrm>
            <a:off x="1647312" y="5433028"/>
            <a:ext cx="2190374" cy="12003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1EF62E-8EAE-1EDF-4F3E-EA0DA824DB22}"/>
              </a:ext>
            </a:extLst>
          </p:cNvPr>
          <p:cNvCxnSpPr>
            <a:cxnSpLocks/>
          </p:cNvCxnSpPr>
          <p:nvPr/>
        </p:nvCxnSpPr>
        <p:spPr>
          <a:xfrm>
            <a:off x="1647312" y="6033190"/>
            <a:ext cx="21903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33A553-6FE8-FC94-AC61-7349EC8E13C1}"/>
              </a:ext>
            </a:extLst>
          </p:cNvPr>
          <p:cNvSpPr txBox="1"/>
          <p:nvPr/>
        </p:nvSpPr>
        <p:spPr>
          <a:xfrm>
            <a:off x="1647313" y="557900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PlaybackMemento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2B43C-D359-152A-8675-F4B8B671D2F7}"/>
              </a:ext>
            </a:extLst>
          </p:cNvPr>
          <p:cNvSpPr txBox="1"/>
          <p:nvPr/>
        </p:nvSpPr>
        <p:spPr>
          <a:xfrm>
            <a:off x="1647311" y="6126495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SavedSong</a:t>
            </a:r>
            <a:endParaRPr lang="en-US" dirty="0"/>
          </a:p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029FB7-CAB3-261D-A50B-7757EB93CB56}"/>
              </a:ext>
            </a:extLst>
          </p:cNvPr>
          <p:cNvSpPr/>
          <p:nvPr/>
        </p:nvSpPr>
        <p:spPr>
          <a:xfrm>
            <a:off x="8146050" y="5171731"/>
            <a:ext cx="3951887" cy="158976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60BA0-0C7A-74BE-AE7B-B56D1754FFE8}"/>
              </a:ext>
            </a:extLst>
          </p:cNvPr>
          <p:cNvCxnSpPr>
            <a:cxnSpLocks/>
          </p:cNvCxnSpPr>
          <p:nvPr/>
        </p:nvCxnSpPr>
        <p:spPr>
          <a:xfrm>
            <a:off x="8146048" y="5748217"/>
            <a:ext cx="395188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F436EF-E2F1-7B88-5B3F-9EB692419039}"/>
              </a:ext>
            </a:extLst>
          </p:cNvPr>
          <p:cNvSpPr txBox="1"/>
          <p:nvPr/>
        </p:nvSpPr>
        <p:spPr>
          <a:xfrm>
            <a:off x="8146050" y="5297099"/>
            <a:ext cx="26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HistoryManager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8294BF-8262-2315-6A4B-0176A1A0D5BF}"/>
              </a:ext>
            </a:extLst>
          </p:cNvPr>
          <p:cNvSpPr txBox="1"/>
          <p:nvPr/>
        </p:nvSpPr>
        <p:spPr>
          <a:xfrm>
            <a:off x="8134540" y="5933303"/>
            <a:ext cx="413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GetMemento</a:t>
            </a:r>
            <a:r>
              <a:rPr lang="en-US" dirty="0"/>
              <a:t>(){}</a:t>
            </a:r>
          </a:p>
          <a:p>
            <a:r>
              <a:rPr lang="en-US" dirty="0"/>
              <a:t>void </a:t>
            </a:r>
            <a:r>
              <a:rPr lang="en-US" dirty="0" err="1"/>
              <a:t>AddMemento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Memento){}</a:t>
            </a:r>
          </a:p>
        </p:txBody>
      </p: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F6CE1908-AD27-E2C8-DCDA-209D458E51C5}"/>
              </a:ext>
            </a:extLst>
          </p:cNvPr>
          <p:cNvCxnSpPr>
            <a:cxnSpLocks/>
            <a:stCxn id="40" idx="1"/>
            <a:endCxn id="16" idx="2"/>
          </p:cNvCxnSpPr>
          <p:nvPr/>
        </p:nvCxnSpPr>
        <p:spPr>
          <a:xfrm rot="10800000">
            <a:off x="6066618" y="5714583"/>
            <a:ext cx="2067923" cy="541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65EDF4-B008-1DAB-54DC-7CD0BB97AAE1}"/>
              </a:ext>
            </a:extLst>
          </p:cNvPr>
          <p:cNvSpPr/>
          <p:nvPr/>
        </p:nvSpPr>
        <p:spPr>
          <a:xfrm>
            <a:off x="7702477" y="1579735"/>
            <a:ext cx="4398866" cy="210385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960745-5ED6-0BDC-7808-25A3C47896E8}"/>
              </a:ext>
            </a:extLst>
          </p:cNvPr>
          <p:cNvCxnSpPr>
            <a:cxnSpLocks/>
          </p:cNvCxnSpPr>
          <p:nvPr/>
        </p:nvCxnSpPr>
        <p:spPr>
          <a:xfrm>
            <a:off x="7702476" y="2152993"/>
            <a:ext cx="439886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4575D1-C1BC-B3BD-00AD-6002ABBDEC52}"/>
              </a:ext>
            </a:extLst>
          </p:cNvPr>
          <p:cNvSpPr txBox="1"/>
          <p:nvPr/>
        </p:nvSpPr>
        <p:spPr>
          <a:xfrm>
            <a:off x="7702477" y="1701874"/>
            <a:ext cx="2684550" cy="36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MusicPlayer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C3C20A-A5DC-E0FC-DA4F-8F2DF0A02CFD}"/>
              </a:ext>
            </a:extLst>
          </p:cNvPr>
          <p:cNvSpPr txBox="1"/>
          <p:nvPr/>
        </p:nvSpPr>
        <p:spPr>
          <a:xfrm>
            <a:off x="7702477" y="2321262"/>
            <a:ext cx="4582365" cy="120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PlaySong</a:t>
            </a:r>
            <a:r>
              <a:rPr lang="en-US" dirty="0"/>
              <a:t>(string song){}</a:t>
            </a:r>
          </a:p>
          <a:p>
            <a:r>
              <a:rPr lang="en-US" dirty="0" err="1"/>
              <a:t>IPlayback</a:t>
            </a:r>
            <a:r>
              <a:rPr lang="en-US" dirty="0"/>
              <a:t> </a:t>
            </a:r>
            <a:r>
              <a:rPr lang="en-US" dirty="0" err="1"/>
              <a:t>CreateMemento</a:t>
            </a:r>
            <a:r>
              <a:rPr lang="en-US" dirty="0"/>
              <a:t>(){}</a:t>
            </a:r>
          </a:p>
          <a:p>
            <a:r>
              <a:rPr lang="en-US" dirty="0"/>
              <a:t>void </a:t>
            </a:r>
            <a:r>
              <a:rPr lang="en-US" dirty="0" err="1"/>
              <a:t>RestoreMemento</a:t>
            </a:r>
            <a:r>
              <a:rPr lang="en-US" dirty="0"/>
              <a:t>(</a:t>
            </a:r>
            <a:r>
              <a:rPr lang="en-US" dirty="0" err="1"/>
              <a:t>IPlayback</a:t>
            </a:r>
            <a:r>
              <a:rPr lang="en-US" dirty="0"/>
              <a:t> Memento){}</a:t>
            </a:r>
          </a:p>
          <a:p>
            <a:r>
              <a:rPr lang="en-US" dirty="0"/>
              <a:t>void </a:t>
            </a:r>
            <a:r>
              <a:rPr lang="en-US" dirty="0" err="1"/>
              <a:t>GetAllRestoredSongs</a:t>
            </a:r>
            <a:r>
              <a:rPr lang="en-US" dirty="0"/>
              <a:t>(){}</a:t>
            </a:r>
          </a:p>
        </p:txBody>
      </p: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C8BAE471-8D72-F07E-396B-EB34EAF8D34D}"/>
              </a:ext>
            </a:extLst>
          </p:cNvPr>
          <p:cNvCxnSpPr>
            <a:cxnSpLocks/>
            <a:stCxn id="45" idx="2"/>
            <a:endCxn id="2" idx="2"/>
          </p:cNvCxnSpPr>
          <p:nvPr/>
        </p:nvCxnSpPr>
        <p:spPr>
          <a:xfrm rot="5400000" flipH="1">
            <a:off x="7096007" y="877687"/>
            <a:ext cx="1104620" cy="4507187"/>
          </a:xfrm>
          <a:prstGeom prst="bentConnector3">
            <a:avLst>
              <a:gd name="adj1" fmla="val -20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E3A72D-B047-0593-CE36-6CF4A2AA692D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rot="10800000">
            <a:off x="2442622" y="4600089"/>
            <a:ext cx="1648050" cy="589426"/>
          </a:xfrm>
          <a:prstGeom prst="bentConnector3">
            <a:avLst>
              <a:gd name="adj1" fmla="val 50000"/>
            </a:avLst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53">
            <a:extLst>
              <a:ext uri="{FF2B5EF4-FFF2-40B4-BE49-F238E27FC236}">
                <a16:creationId xmlns:a16="http://schemas.microsoft.com/office/drawing/2014/main" id="{1EE55CE0-A791-7CD7-A744-4BAE857F660A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rot="10800000" flipV="1">
            <a:off x="2442622" y="1817195"/>
            <a:ext cx="752668" cy="2782894"/>
          </a:xfrm>
          <a:prstGeom prst="bentConnector3">
            <a:avLst>
              <a:gd name="adj1" fmla="val 50000"/>
            </a:avLst>
          </a:prstGeom>
          <a:ln w="190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8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546</Words>
  <Application>Microsoft Office PowerPoint</Application>
  <PresentationFormat>Widescreen</PresentationFormat>
  <Paragraphs>298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2023-09-14T08:37:25Z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