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35" dt="2023-09-12T15:36:55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2T18:03:59.773" v="886" actId="20577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2T18:03:59.773" v="886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2T18:03:59.773" v="886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15:35:18.016" v="812" actId="1076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2T06:06:55.119" v="381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2T06:08:59.025" v="500" actId="1076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2T06:09:45.463" v="526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2T06:09:59.970" v="529" actId="1076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15:37:46.288" v="872" actId="14100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2T14:19:17.129" v="739" actId="20577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2T14:19:44.856" v="748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2T15:37:36.717" v="871" actId="14100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2T14:23:50.517" v="792" actId="1076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2T14:23:55.720" v="803" actId="20577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2T14:24:12.307" v="811" actId="1076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2T15:36:11.413" v="833" actId="20577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2T15:36:00.760" v="818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2T15:36:20.067" v="837" actId="20577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2T15:36:17.613" v="835" actId="1076"/>
          <ac:spMkLst>
            <pc:docMk/>
            <pc:sldMk cId="276909994" sldId="359"/>
            <ac:spMk id="24" creationId="{3A2769D0-A856-DABE-D473-E66083977391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2T14:23:50.517" v="792" actId="1076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2T15:37:46.288" v="872" actId="14100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2T15:37:02.224" v="846" actId="14100"/>
          <ac:cxnSpMkLst>
            <pc:docMk/>
            <pc:sldMk cId="276909994" sldId="359"/>
            <ac:cxnSpMk id="31" creationId="{D3614B25-D716-99F5-DAC4-7A29F4E53D25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ApproveExpense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IYotuber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/>
              <a:t>//uses the update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2616789" y="422657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2616789" y="488391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2616789" y="4348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2616789" y="5054594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4112629" y="2631078"/>
            <a:ext cx="1627218" cy="1595492"/>
          </a:xfrm>
          <a:prstGeom prst="bentConnector4">
            <a:avLst>
              <a:gd name="adj1" fmla="val -14049"/>
              <a:gd name="adj2" fmla="val 82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7273050" y="2256832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5303192" y="-59060"/>
            <a:ext cx="579706" cy="269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" idx="0"/>
            <a:endCxn id="24" idx="1"/>
          </p:cNvCxnSpPr>
          <p:nvPr/>
        </p:nvCxnSpPr>
        <p:spPr>
          <a:xfrm rot="16200000" flipH="1">
            <a:off x="5155865" y="667973"/>
            <a:ext cx="874360" cy="2698074"/>
          </a:xfrm>
          <a:prstGeom prst="bentConnector4">
            <a:avLst>
              <a:gd name="adj1" fmla="val -26145"/>
              <a:gd name="adj2" fmla="val 777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15074" y="2976044"/>
            <a:ext cx="3464877" cy="1338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449</Words>
  <Application>Microsoft Office PowerPoint</Application>
  <PresentationFormat>Widescreen</PresentationFormat>
  <Paragraphs>259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2023-09-12T18:04:17Z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