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DB62-7B84-0367-03CA-05088DCED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EEC97-FCC1-0028-4696-068D3A4D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F8ED7-8C21-9A05-5B21-074214AD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2590-A3A0-40EE-95EA-0383FE61D89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84C41-A090-AF08-780B-7D5B0DB6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E15B-9F20-2C99-C906-A5583E7F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041-4313-4D95-A2ED-534E65179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38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0550-F6BF-DBB2-5773-1AD05EF8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5E75B-7828-885E-3ACD-9067134ED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CD4E-5AF5-4859-5A02-FFC125D1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2590-A3A0-40EE-95EA-0383FE61D89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F25E-601D-D086-6409-50DBF5D9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D53C8-A61C-D725-0664-0316EF1F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041-4313-4D95-A2ED-534E65179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2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ABA65-3CCE-91A3-E7EB-CF83D69E7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32EE6-825F-5754-DE8B-F9C394E93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3E3FF-B878-7EC0-DD64-6B41D1D0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2590-A3A0-40EE-95EA-0383FE61D89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3D2F0-FBD2-E952-8565-61BE9E3B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E87CA-5C15-C059-F706-C7CE4B6D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041-4313-4D95-A2ED-534E65179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56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D5C3-7AA8-4E7C-E0AE-8DACF291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A9E3F-6217-1759-9336-7D5EA3C77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512BC-1A26-991D-8020-EABC5D12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2590-A3A0-40EE-95EA-0383FE61D89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72548-4DB9-75FC-CBA8-322CA660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B5B72-C278-8862-5255-0254692F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041-4313-4D95-A2ED-534E65179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57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DF08-5360-B8F9-3AC7-38A17BE5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6241-77C2-98C5-B7F1-1D37C525A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0F104-4927-64F0-E252-ECB0E975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2590-A3A0-40EE-95EA-0383FE61D89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2A61C-4D68-AC86-E483-328B37E3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03237-EA79-49A2-C96A-68787507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041-4313-4D95-A2ED-534E65179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91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89F5-C460-CD0C-AF43-FFC88A34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B92B0-99CB-CA2A-281B-3641FB35E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7CF69-D9A3-25EF-4ADC-A996AB2B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FDE0D-8A31-7388-5208-8E403AF5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2590-A3A0-40EE-95EA-0383FE61D89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E403C-B57B-1235-C847-FB7F7858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E8D81-8905-71DD-14DD-B49A2057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041-4313-4D95-A2ED-534E65179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9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3E48-C451-005D-E8A9-AE7F05B5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FF3F5-0377-DAE8-6C93-A8E8AF847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8883F-C599-B8E3-1BC8-A2315D06E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877A6-61EE-68F9-B0ED-BCD49226D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7CEFD-1207-4F1F-3EE9-ACCCAA1AD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D419A-FB87-75FC-75C2-CE9684C2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2590-A3A0-40EE-95EA-0383FE61D89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3EA54-1F68-3A33-3B9D-FE745DAD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49007-A1E0-8F59-9E53-39872FAF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041-4313-4D95-A2ED-534E65179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35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32E2-FAA8-1DAF-5321-05CED36B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2095D-E1D5-4164-3A98-8A14C078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2590-A3A0-40EE-95EA-0383FE61D89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569B5-FD72-6F9D-2C02-181C382F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EB61E-791F-3864-3DF0-8F2AC1B7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041-4313-4D95-A2ED-534E65179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08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D32F4-3F98-8C17-DA50-7D049388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2590-A3A0-40EE-95EA-0383FE61D89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73A15-8622-5D91-EAB1-AB590B06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65671-D241-0916-5186-630B5A01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041-4313-4D95-A2ED-534E65179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4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2531-2BD3-04EC-0DA8-5F2991E3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CF71-C93C-CA6C-BA8D-EFB056DD0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DAF67-4541-79BD-34C8-BBADF4EA4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F2E3D-8794-F4CB-DA85-3ACAE5F3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2590-A3A0-40EE-95EA-0383FE61D89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FBE56-F425-0398-BE96-62F85612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C3744-1BE1-4979-31A0-50118808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041-4313-4D95-A2ED-534E65179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D308-B44E-3966-D4C9-4B16A920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9DFCC-7FB8-93A7-3698-00659FFF0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43B0F-6B42-C797-EA96-BC0F59657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19394-D3BA-44D1-4CA1-2B02DF73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2590-A3A0-40EE-95EA-0383FE61D89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F8764-4F37-7000-3ACD-2E2A03E8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8E815-E05A-2930-A037-ABA33D37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1041-4313-4D95-A2ED-534E65179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1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E2348-E5A9-5331-E086-1893DB76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3677D-A363-0DE1-62E8-6485D2F52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F3CE-47A2-ED38-7EBA-1400A4218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52590-A3A0-40EE-95EA-0383FE61D896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E978F-4922-2DE4-F503-5657FACB4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F9349-0FCB-3E8D-469A-B1A210ED2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81041-4313-4D95-A2ED-534E651791E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931CC-AF8D-6707-B855-A61F78AA6DB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55130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D5DB-5119-DF7C-C062-0D3051451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SOLID PRINCIPLES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7540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A756-96F1-39DD-6327-D878A2DA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35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Responsibility Principle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CB62-D710-96B9-F418-FC2199827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 class should have responsibility over a single part of the functionality provided by the software, and that responsibility should be entirely encapsulated by the class.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needed?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Maintainability, Testability, Parallel Development, Flexibility and Extensibility, Loose Coupling, To make classes smaller and cleaner.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Example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Suppose a student portal is made so we keep login, register, details class separately.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55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FFAA-5F88-B22B-F775-FA6BF254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35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Closed Principle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D3EB-E9A6-27A9-B460-1857D5A9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entities such as classes, modules, functions, etc. should be open for extension but closed for modification.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needed?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up testing functionality, costly process for the organization, breaks srp, maintenance increases.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Example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Suppose there are employees – permanent and temporary and we have to update the payroll.  We will declare the payroll abstract in the parent class and implement in the derive classes.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85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8261-2BFB-9BBA-A393-0BB332E1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35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Liskov Substitution Principle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F12DB-90D5-757E-A08A-2FFC0187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is a subtype of T, then objects of type T may be replaced with objects of S.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Needed?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we want to maintain a hierarchy.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Example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Square is a type of Rectangle, it should be able to replace Rectangle objects without causing any issues.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3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B8E3-534A-617F-D493-2A19D85B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35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Segregation Principle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A51E-7381-E452-0FB2-18361A51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code should be forced to depend on the methods it does not use. 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Needed?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 as srp and helps to split into smaller and relevant interfaces.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Example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IPrint has many applications like print, fax, scan, print etc. but Xerox Machine and Camera has different applications. So one has to implement all methods. So differentiating Interfaces will help.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25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24CB-2C89-325C-57A3-41C2966C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35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Dependency Injection Principle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0326A-283C-6736-1E94-57C85C0A7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High-level modules should not depend on low-level modules.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should depend on abstractions.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Needed?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abstraction removes the direct dependency on the details, decoupling it and thus allows for easier re-use of the important functionality in the code.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Example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CustomerBusinessLogic depends on the DataAccess Class. Rather both should depend on the abstract class say, IRepositoryLayer.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16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SOLID PRINCIPLES</vt:lpstr>
      <vt:lpstr>S - Single Responsibility Principle </vt:lpstr>
      <vt:lpstr>O - Open Closed Principle </vt:lpstr>
      <vt:lpstr>L - Liskov Substitution Principle </vt:lpstr>
      <vt:lpstr>I - Interface Segregation Principle </vt:lpstr>
      <vt:lpstr>D - Dependency Injection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Manaswini Ray</dc:creator>
  <cp:lastModifiedBy>Manaswini Ray</cp:lastModifiedBy>
  <cp:revision>1</cp:revision>
  <dcterms:created xsi:type="dcterms:W3CDTF">2023-08-28T06:25:54Z</dcterms:created>
  <dcterms:modified xsi:type="dcterms:W3CDTF">2023-08-28T07:59:57Z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2023-08-28T07:59:39Z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1b93b23e-7260-4460-b5c0-6bc22c56d94d</vt:lpwstr>
  </property>
  <property fmtid="{D5CDD505-2E9C-101B-9397-08002B2CF9AE}" pid="8" name="MSIP_Label_455b24b8-e69b-4583-bfd0-d64b5cee01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