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11F39-A95D-418E-B556-65980428252A}" v="126" dt="2023-09-08T07:33:4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292</Words>
  <Application>Microsoft Office PowerPoint</Application>
  <PresentationFormat>Widescreen</PresentationFormat>
  <Paragraphs>171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2023-09-08T07:33:58Z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