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59" r:id="rId6"/>
    <p:sldId id="260" r:id="rId7"/>
    <p:sldId id="261" r:id="rId8"/>
    <p:sldId id="262" r:id="rId9"/>
    <p:sldId id="263"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8E2204-9F68-4922-875F-CECA66539EED}" v="18" dt="2023-09-12T15:38:43.6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1" autoAdjust="0"/>
    <p:restoredTop sz="94660"/>
  </p:normalViewPr>
  <p:slideViewPr>
    <p:cSldViewPr snapToGrid="0">
      <p:cViewPr varScale="1">
        <p:scale>
          <a:sx n="77" d="100"/>
          <a:sy n="77" d="100"/>
        </p:scale>
        <p:origin x="4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aswini Ray" userId="451f23f8-43b4-4daa-9511-0c9fb98bad1c" providerId="ADAL" clId="{AB31B840-5B75-4E75-A826-5505BB4DF856}"/>
    <pc:docChg chg="undo custSel addSld modSld">
      <pc:chgData name="Manaswini Ray" userId="451f23f8-43b4-4daa-9511-0c9fb98bad1c" providerId="ADAL" clId="{AB31B840-5B75-4E75-A826-5505BB4DF856}" dt="2023-09-08T07:23:32.823" v="1150" actId="14100"/>
      <pc:docMkLst>
        <pc:docMk/>
      </pc:docMkLst>
      <pc:sldChg chg="modSp mod">
        <pc:chgData name="Manaswini Ray" userId="451f23f8-43b4-4daa-9511-0c9fb98bad1c" providerId="ADAL" clId="{AB31B840-5B75-4E75-A826-5505BB4DF856}" dt="2023-08-27T19:39:23.052" v="0" actId="14734"/>
        <pc:sldMkLst>
          <pc:docMk/>
          <pc:sldMk cId="3967407161" sldId="259"/>
        </pc:sldMkLst>
        <pc:graphicFrameChg chg="modGraphic">
          <ac:chgData name="Manaswini Ray" userId="451f23f8-43b4-4daa-9511-0c9fb98bad1c" providerId="ADAL" clId="{AB31B840-5B75-4E75-A826-5505BB4DF856}" dt="2023-08-27T19:39:23.052" v="0" actId="14734"/>
          <ac:graphicFrameMkLst>
            <pc:docMk/>
            <pc:sldMk cId="3967407161" sldId="259"/>
            <ac:graphicFrameMk id="5" creationId="{34604976-B968-E773-5834-45EB64FFB8C1}"/>
          </ac:graphicFrameMkLst>
        </pc:graphicFrameChg>
      </pc:sldChg>
      <pc:sldChg chg="addSp delSp modSp new mod">
        <pc:chgData name="Manaswini Ray" userId="451f23f8-43b4-4daa-9511-0c9fb98bad1c" providerId="ADAL" clId="{AB31B840-5B75-4E75-A826-5505BB4DF856}" dt="2023-08-29T10:57:21.801" v="490" actId="20577"/>
        <pc:sldMkLst>
          <pc:docMk/>
          <pc:sldMk cId="3611232139" sldId="261"/>
        </pc:sldMkLst>
        <pc:spChg chg="mod">
          <ac:chgData name="Manaswini Ray" userId="451f23f8-43b4-4daa-9511-0c9fb98bad1c" providerId="ADAL" clId="{AB31B840-5B75-4E75-A826-5505BB4DF856}" dt="2023-08-29T10:52:52.448" v="138" actId="1076"/>
          <ac:spMkLst>
            <pc:docMk/>
            <pc:sldMk cId="3611232139" sldId="261"/>
            <ac:spMk id="2" creationId="{452A4101-A272-3CAF-D187-24B75735DF5A}"/>
          </ac:spMkLst>
        </pc:spChg>
        <pc:spChg chg="mod">
          <ac:chgData name="Manaswini Ray" userId="451f23f8-43b4-4daa-9511-0c9fb98bad1c" providerId="ADAL" clId="{AB31B840-5B75-4E75-A826-5505BB4DF856}" dt="2023-08-29T10:57:21.801" v="490" actId="20577"/>
          <ac:spMkLst>
            <pc:docMk/>
            <pc:sldMk cId="3611232139" sldId="261"/>
            <ac:spMk id="3" creationId="{8D959557-85A5-2716-0005-23BA23390701}"/>
          </ac:spMkLst>
        </pc:spChg>
        <pc:spChg chg="add del mod">
          <ac:chgData name="Manaswini Ray" userId="451f23f8-43b4-4daa-9511-0c9fb98bad1c" providerId="ADAL" clId="{AB31B840-5B75-4E75-A826-5505BB4DF856}" dt="2023-08-29T10:55:35.242" v="347" actId="478"/>
          <ac:spMkLst>
            <pc:docMk/>
            <pc:sldMk cId="3611232139" sldId="261"/>
            <ac:spMk id="4" creationId="{CDF2B68C-243C-DCAF-8487-3F60695713EE}"/>
          </ac:spMkLst>
        </pc:spChg>
        <pc:spChg chg="add del mod">
          <ac:chgData name="Manaswini Ray" userId="451f23f8-43b4-4daa-9511-0c9fb98bad1c" providerId="ADAL" clId="{AB31B840-5B75-4E75-A826-5505BB4DF856}" dt="2023-08-29T10:55:44.837" v="349" actId="478"/>
          <ac:spMkLst>
            <pc:docMk/>
            <pc:sldMk cId="3611232139" sldId="261"/>
            <ac:spMk id="5" creationId="{20909D3E-8150-105A-F50E-F00D734DF9F2}"/>
          </ac:spMkLst>
        </pc:spChg>
        <pc:spChg chg="add del mod">
          <ac:chgData name="Manaswini Ray" userId="451f23f8-43b4-4daa-9511-0c9fb98bad1c" providerId="ADAL" clId="{AB31B840-5B75-4E75-A826-5505BB4DF856}" dt="2023-08-29T10:55:41.334" v="348" actId="478"/>
          <ac:spMkLst>
            <pc:docMk/>
            <pc:sldMk cId="3611232139" sldId="261"/>
            <ac:spMk id="6" creationId="{6A1FF30E-9E4A-4120-8F09-1384BCBF508E}"/>
          </ac:spMkLst>
        </pc:spChg>
        <pc:spChg chg="add del mod">
          <ac:chgData name="Manaswini Ray" userId="451f23f8-43b4-4daa-9511-0c9fb98bad1c" providerId="ADAL" clId="{AB31B840-5B75-4E75-A826-5505BB4DF856}" dt="2023-08-29T10:56:29.400" v="358" actId="478"/>
          <ac:spMkLst>
            <pc:docMk/>
            <pc:sldMk cId="3611232139" sldId="261"/>
            <ac:spMk id="7" creationId="{38176B48-BFC9-A9EC-0298-3F10B386A28C}"/>
          </ac:spMkLst>
        </pc:spChg>
      </pc:sldChg>
      <pc:sldChg chg="modSp new mod">
        <pc:chgData name="Manaswini Ray" userId="451f23f8-43b4-4daa-9511-0c9fb98bad1c" providerId="ADAL" clId="{AB31B840-5B75-4E75-A826-5505BB4DF856}" dt="2023-08-29T19:38:16.347" v="599" actId="1076"/>
        <pc:sldMkLst>
          <pc:docMk/>
          <pc:sldMk cId="1608780915" sldId="262"/>
        </pc:sldMkLst>
        <pc:spChg chg="mod">
          <ac:chgData name="Manaswini Ray" userId="451f23f8-43b4-4daa-9511-0c9fb98bad1c" providerId="ADAL" clId="{AB31B840-5B75-4E75-A826-5505BB4DF856}" dt="2023-08-29T19:38:16.347" v="599" actId="1076"/>
          <ac:spMkLst>
            <pc:docMk/>
            <pc:sldMk cId="1608780915" sldId="262"/>
            <ac:spMk id="2" creationId="{E2B6CA0A-B007-86E6-8ECB-3878E6353842}"/>
          </ac:spMkLst>
        </pc:spChg>
        <pc:spChg chg="mod">
          <ac:chgData name="Manaswini Ray" userId="451f23f8-43b4-4daa-9511-0c9fb98bad1c" providerId="ADAL" clId="{AB31B840-5B75-4E75-A826-5505BB4DF856}" dt="2023-08-29T19:38:11.681" v="598" actId="1076"/>
          <ac:spMkLst>
            <pc:docMk/>
            <pc:sldMk cId="1608780915" sldId="262"/>
            <ac:spMk id="3" creationId="{0BD4F015-DE3C-B082-0C74-B1E7C8A00BD7}"/>
          </ac:spMkLst>
        </pc:spChg>
      </pc:sldChg>
      <pc:sldChg chg="delSp modSp new mod">
        <pc:chgData name="Manaswini Ray" userId="451f23f8-43b4-4daa-9511-0c9fb98bad1c" providerId="ADAL" clId="{AB31B840-5B75-4E75-A826-5505BB4DF856}" dt="2023-09-05T18:27:52.772" v="622" actId="255"/>
        <pc:sldMkLst>
          <pc:docMk/>
          <pc:sldMk cId="4290494059" sldId="263"/>
        </pc:sldMkLst>
        <pc:spChg chg="mod">
          <ac:chgData name="Manaswini Ray" userId="451f23f8-43b4-4daa-9511-0c9fb98bad1c" providerId="ADAL" clId="{AB31B840-5B75-4E75-A826-5505BB4DF856}" dt="2023-09-05T18:27:52.772" v="622" actId="255"/>
          <ac:spMkLst>
            <pc:docMk/>
            <pc:sldMk cId="4290494059" sldId="263"/>
            <ac:spMk id="2" creationId="{D7B28076-1F1D-3EF6-3310-7B24D6692A94}"/>
          </ac:spMkLst>
        </pc:spChg>
        <pc:spChg chg="del">
          <ac:chgData name="Manaswini Ray" userId="451f23f8-43b4-4daa-9511-0c9fb98bad1c" providerId="ADAL" clId="{AB31B840-5B75-4E75-A826-5505BB4DF856}" dt="2023-09-05T18:27:44.134" v="620" actId="478"/>
          <ac:spMkLst>
            <pc:docMk/>
            <pc:sldMk cId="4290494059" sldId="263"/>
            <ac:spMk id="3" creationId="{BBCD710E-60F5-6BB4-73E2-F264F5ABC6E0}"/>
          </ac:spMkLst>
        </pc:spChg>
      </pc:sldChg>
      <pc:sldChg chg="modSp new mod">
        <pc:chgData name="Manaswini Ray" userId="451f23f8-43b4-4daa-9511-0c9fb98bad1c" providerId="ADAL" clId="{AB31B840-5B75-4E75-A826-5505BB4DF856}" dt="2023-09-05T18:28:22.053" v="646" actId="255"/>
        <pc:sldMkLst>
          <pc:docMk/>
          <pc:sldMk cId="3793449097" sldId="264"/>
        </pc:sldMkLst>
        <pc:spChg chg="mod">
          <ac:chgData name="Manaswini Ray" userId="451f23f8-43b4-4daa-9511-0c9fb98bad1c" providerId="ADAL" clId="{AB31B840-5B75-4E75-A826-5505BB4DF856}" dt="2023-09-05T18:28:22.053" v="646" actId="255"/>
          <ac:spMkLst>
            <pc:docMk/>
            <pc:sldMk cId="3793449097" sldId="264"/>
            <ac:spMk id="2" creationId="{C064CB06-36C9-7C91-46B8-EC816005A5AC}"/>
          </ac:spMkLst>
        </pc:spChg>
      </pc:sldChg>
      <pc:sldChg chg="modSp new mod">
        <pc:chgData name="Manaswini Ray" userId="451f23f8-43b4-4daa-9511-0c9fb98bad1c" providerId="ADAL" clId="{AB31B840-5B75-4E75-A826-5505BB4DF856}" dt="2023-09-05T18:43:01.736" v="887" actId="20577"/>
        <pc:sldMkLst>
          <pc:docMk/>
          <pc:sldMk cId="549310275" sldId="265"/>
        </pc:sldMkLst>
        <pc:spChg chg="mod">
          <ac:chgData name="Manaswini Ray" userId="451f23f8-43b4-4daa-9511-0c9fb98bad1c" providerId="ADAL" clId="{AB31B840-5B75-4E75-A826-5505BB4DF856}" dt="2023-09-05T18:33:45.039" v="767" actId="1076"/>
          <ac:spMkLst>
            <pc:docMk/>
            <pc:sldMk cId="549310275" sldId="265"/>
            <ac:spMk id="2" creationId="{A665B76D-75A4-852A-0BEB-EEA83F725EE7}"/>
          </ac:spMkLst>
        </pc:spChg>
        <pc:spChg chg="mod">
          <ac:chgData name="Manaswini Ray" userId="451f23f8-43b4-4daa-9511-0c9fb98bad1c" providerId="ADAL" clId="{AB31B840-5B75-4E75-A826-5505BB4DF856}" dt="2023-09-05T18:43:01.736" v="887" actId="20577"/>
          <ac:spMkLst>
            <pc:docMk/>
            <pc:sldMk cId="549310275" sldId="265"/>
            <ac:spMk id="3" creationId="{D8A6E33E-9D6F-EB33-4552-AA58B3D5F6D2}"/>
          </ac:spMkLst>
        </pc:spChg>
      </pc:sldChg>
      <pc:sldChg chg="addSp delSp modSp new mod">
        <pc:chgData name="Manaswini Ray" userId="451f23f8-43b4-4daa-9511-0c9fb98bad1c" providerId="ADAL" clId="{AB31B840-5B75-4E75-A826-5505BB4DF856}" dt="2023-09-05T19:27:24.616" v="980" actId="255"/>
        <pc:sldMkLst>
          <pc:docMk/>
          <pc:sldMk cId="3463300711" sldId="266"/>
        </pc:sldMkLst>
        <pc:spChg chg="del">
          <ac:chgData name="Manaswini Ray" userId="451f23f8-43b4-4daa-9511-0c9fb98bad1c" providerId="ADAL" clId="{AB31B840-5B75-4E75-A826-5505BB4DF856}" dt="2023-09-05T18:40:09.554" v="771" actId="478"/>
          <ac:spMkLst>
            <pc:docMk/>
            <pc:sldMk cId="3463300711" sldId="266"/>
            <ac:spMk id="2" creationId="{15716818-EA72-3CEE-D43E-DB8E9283B07B}"/>
          </ac:spMkLst>
        </pc:spChg>
        <pc:spChg chg="add mod">
          <ac:chgData name="Manaswini Ray" userId="451f23f8-43b4-4daa-9511-0c9fb98bad1c" providerId="ADAL" clId="{AB31B840-5B75-4E75-A826-5505BB4DF856}" dt="2023-09-05T19:27:24.616" v="980" actId="255"/>
          <ac:spMkLst>
            <pc:docMk/>
            <pc:sldMk cId="3463300711" sldId="266"/>
            <ac:spMk id="3" creationId="{F78EF24E-02B1-F1E4-F858-9A1C37202E34}"/>
          </ac:spMkLst>
        </pc:spChg>
        <pc:spChg chg="add mod">
          <ac:chgData name="Manaswini Ray" userId="451f23f8-43b4-4daa-9511-0c9fb98bad1c" providerId="ADAL" clId="{AB31B840-5B75-4E75-A826-5505BB4DF856}" dt="2023-09-05T19:26:44.150" v="976" actId="1076"/>
          <ac:spMkLst>
            <pc:docMk/>
            <pc:sldMk cId="3463300711" sldId="266"/>
            <ac:spMk id="4" creationId="{6B505348-D382-CE15-F5F7-533958C5C9D7}"/>
          </ac:spMkLst>
        </pc:spChg>
      </pc:sldChg>
      <pc:sldChg chg="addSp delSp modSp new mod">
        <pc:chgData name="Manaswini Ray" userId="451f23f8-43b4-4daa-9511-0c9fb98bad1c" providerId="ADAL" clId="{AB31B840-5B75-4E75-A826-5505BB4DF856}" dt="2023-09-08T07:20:07.140" v="1102" actId="1076"/>
        <pc:sldMkLst>
          <pc:docMk/>
          <pc:sldMk cId="1968594548" sldId="267"/>
        </pc:sldMkLst>
        <pc:spChg chg="add mod">
          <ac:chgData name="Manaswini Ray" userId="451f23f8-43b4-4daa-9511-0c9fb98bad1c" providerId="ADAL" clId="{AB31B840-5B75-4E75-A826-5505BB4DF856}" dt="2023-09-08T07:20:07.140" v="1102" actId="1076"/>
          <ac:spMkLst>
            <pc:docMk/>
            <pc:sldMk cId="1968594548" sldId="267"/>
            <ac:spMk id="2" creationId="{4B3FB981-0DDF-9E64-1A7E-84EDE685A59A}"/>
          </ac:spMkLst>
        </pc:spChg>
        <pc:spChg chg="add mod">
          <ac:chgData name="Manaswini Ray" userId="451f23f8-43b4-4daa-9511-0c9fb98bad1c" providerId="ADAL" clId="{AB31B840-5B75-4E75-A826-5505BB4DF856}" dt="2023-09-06T06:02:49.817" v="1015" actId="20577"/>
          <ac:spMkLst>
            <pc:docMk/>
            <pc:sldMk cId="1968594548" sldId="267"/>
            <ac:spMk id="3" creationId="{8B929109-84DD-FBA1-68D2-C6F82690D46C}"/>
          </ac:spMkLst>
        </pc:spChg>
        <pc:spChg chg="add del mod">
          <ac:chgData name="Manaswini Ray" userId="451f23f8-43b4-4daa-9511-0c9fb98bad1c" providerId="ADAL" clId="{AB31B840-5B75-4E75-A826-5505BB4DF856}" dt="2023-09-06T06:00:19.123" v="992"/>
          <ac:spMkLst>
            <pc:docMk/>
            <pc:sldMk cId="1968594548" sldId="267"/>
            <ac:spMk id="4" creationId="{C2BA8FB2-F5C7-B585-42F3-3FFE15B115ED}"/>
          </ac:spMkLst>
        </pc:spChg>
      </pc:sldChg>
      <pc:sldChg chg="addSp delSp modSp new mod">
        <pc:chgData name="Manaswini Ray" userId="451f23f8-43b4-4daa-9511-0c9fb98bad1c" providerId="ADAL" clId="{AB31B840-5B75-4E75-A826-5505BB4DF856}" dt="2023-09-06T19:02:16.670" v="1100" actId="478"/>
        <pc:sldMkLst>
          <pc:docMk/>
          <pc:sldMk cId="4123744429" sldId="268"/>
        </pc:sldMkLst>
        <pc:spChg chg="add mod">
          <ac:chgData name="Manaswini Ray" userId="451f23f8-43b4-4daa-9511-0c9fb98bad1c" providerId="ADAL" clId="{AB31B840-5B75-4E75-A826-5505BB4DF856}" dt="2023-09-06T19:02:14.734" v="1099" actId="1076"/>
          <ac:spMkLst>
            <pc:docMk/>
            <pc:sldMk cId="4123744429" sldId="268"/>
            <ac:spMk id="2" creationId="{697B94F3-7307-488D-7BC0-9C9F0B71B057}"/>
          </ac:spMkLst>
        </pc:spChg>
        <pc:spChg chg="add mod">
          <ac:chgData name="Manaswini Ray" userId="451f23f8-43b4-4daa-9511-0c9fb98bad1c" providerId="ADAL" clId="{AB31B840-5B75-4E75-A826-5505BB4DF856}" dt="2023-09-06T19:02:08.877" v="1098" actId="20577"/>
          <ac:spMkLst>
            <pc:docMk/>
            <pc:sldMk cId="4123744429" sldId="268"/>
            <ac:spMk id="3" creationId="{40D27B67-2A3C-013A-CFEA-90BDA3500661}"/>
          </ac:spMkLst>
        </pc:spChg>
        <pc:spChg chg="add del">
          <ac:chgData name="Manaswini Ray" userId="451f23f8-43b4-4daa-9511-0c9fb98bad1c" providerId="ADAL" clId="{AB31B840-5B75-4E75-A826-5505BB4DF856}" dt="2023-09-06T18:59:03.784" v="1055"/>
          <ac:spMkLst>
            <pc:docMk/>
            <pc:sldMk cId="4123744429" sldId="268"/>
            <ac:spMk id="4" creationId="{2BF3A6FE-A1F4-1BD0-809C-C6A24F0C984D}"/>
          </ac:spMkLst>
        </pc:spChg>
        <pc:spChg chg="add del">
          <ac:chgData name="Manaswini Ray" userId="451f23f8-43b4-4daa-9511-0c9fb98bad1c" providerId="ADAL" clId="{AB31B840-5B75-4E75-A826-5505BB4DF856}" dt="2023-09-06T18:59:03.784" v="1055"/>
          <ac:spMkLst>
            <pc:docMk/>
            <pc:sldMk cId="4123744429" sldId="268"/>
            <ac:spMk id="5" creationId="{77202E4E-406D-CFDC-4CEB-FFF7F25F6C89}"/>
          </ac:spMkLst>
        </pc:spChg>
        <pc:spChg chg="add del">
          <ac:chgData name="Manaswini Ray" userId="451f23f8-43b4-4daa-9511-0c9fb98bad1c" providerId="ADAL" clId="{AB31B840-5B75-4E75-A826-5505BB4DF856}" dt="2023-09-06T18:59:03.784" v="1055"/>
          <ac:spMkLst>
            <pc:docMk/>
            <pc:sldMk cId="4123744429" sldId="268"/>
            <ac:spMk id="6" creationId="{39189453-B359-1334-77C2-7345BE778ABB}"/>
          </ac:spMkLst>
        </pc:spChg>
        <pc:spChg chg="add del mod">
          <ac:chgData name="Manaswini Ray" userId="451f23f8-43b4-4daa-9511-0c9fb98bad1c" providerId="ADAL" clId="{AB31B840-5B75-4E75-A826-5505BB4DF856}" dt="2023-09-06T19:01:10.674" v="1086" actId="478"/>
          <ac:spMkLst>
            <pc:docMk/>
            <pc:sldMk cId="4123744429" sldId="268"/>
            <ac:spMk id="7" creationId="{9B9B426B-2606-B4B7-5AE0-71BC40B4307E}"/>
          </ac:spMkLst>
        </pc:spChg>
        <pc:spChg chg="add del">
          <ac:chgData name="Manaswini Ray" userId="451f23f8-43b4-4daa-9511-0c9fb98bad1c" providerId="ADAL" clId="{AB31B840-5B75-4E75-A826-5505BB4DF856}" dt="2023-09-06T19:02:16.670" v="1100" actId="478"/>
          <ac:spMkLst>
            <pc:docMk/>
            <pc:sldMk cId="4123744429" sldId="268"/>
            <ac:spMk id="8" creationId="{B717E9B2-2A98-6EBD-76D2-5BA14DDFB4BD}"/>
          </ac:spMkLst>
        </pc:spChg>
        <pc:spChg chg="add">
          <ac:chgData name="Manaswini Ray" userId="451f23f8-43b4-4daa-9511-0c9fb98bad1c" providerId="ADAL" clId="{AB31B840-5B75-4E75-A826-5505BB4DF856}" dt="2023-09-06T18:59:07.195" v="1057"/>
          <ac:spMkLst>
            <pc:docMk/>
            <pc:sldMk cId="4123744429" sldId="268"/>
            <ac:spMk id="9" creationId="{3BCCF595-2135-EB07-C130-F00CF72FD84A}"/>
          </ac:spMkLst>
        </pc:spChg>
      </pc:sldChg>
      <pc:sldChg chg="addSp modSp new mod">
        <pc:chgData name="Manaswini Ray" userId="451f23f8-43b4-4daa-9511-0c9fb98bad1c" providerId="ADAL" clId="{AB31B840-5B75-4E75-A826-5505BB4DF856}" dt="2023-09-08T07:23:32.823" v="1150" actId="14100"/>
        <pc:sldMkLst>
          <pc:docMk/>
          <pc:sldMk cId="2965911209" sldId="269"/>
        </pc:sldMkLst>
        <pc:spChg chg="add mod">
          <ac:chgData name="Manaswini Ray" userId="451f23f8-43b4-4daa-9511-0c9fb98bad1c" providerId="ADAL" clId="{AB31B840-5B75-4E75-A826-5505BB4DF856}" dt="2023-09-08T07:20:17.561" v="1112" actId="20577"/>
          <ac:spMkLst>
            <pc:docMk/>
            <pc:sldMk cId="2965911209" sldId="269"/>
            <ac:spMk id="2" creationId="{38B42A8B-4FA5-4EDE-A19D-56F5E2536D0B}"/>
          </ac:spMkLst>
        </pc:spChg>
        <pc:spChg chg="add mod">
          <ac:chgData name="Manaswini Ray" userId="451f23f8-43b4-4daa-9511-0c9fb98bad1c" providerId="ADAL" clId="{AB31B840-5B75-4E75-A826-5505BB4DF856}" dt="2023-09-08T07:23:32.823" v="1150" actId="14100"/>
          <ac:spMkLst>
            <pc:docMk/>
            <pc:sldMk cId="2965911209" sldId="269"/>
            <ac:spMk id="3" creationId="{D1F0A904-A6FE-84F4-2A3B-358C8B838B37}"/>
          </ac:spMkLst>
        </pc:spChg>
      </pc:sldChg>
    </pc:docChg>
  </pc:docChgLst>
  <pc:docChgLst>
    <pc:chgData name="Manaswini Ray" userId="451f23f8-43b4-4daa-9511-0c9fb98bad1c" providerId="ADAL" clId="{2B8E2204-9F68-4922-875F-CECA66539EED}"/>
    <pc:docChg chg="undo custSel addSld delSld modSld sldOrd">
      <pc:chgData name="Manaswini Ray" userId="451f23f8-43b4-4daa-9511-0c9fb98bad1c" providerId="ADAL" clId="{2B8E2204-9F68-4922-875F-CECA66539EED}" dt="2023-09-12T15:40:05.314" v="563" actId="20577"/>
      <pc:docMkLst>
        <pc:docMk/>
      </pc:docMkLst>
      <pc:sldChg chg="delSp modSp mod">
        <pc:chgData name="Manaswini Ray" userId="451f23f8-43b4-4daa-9511-0c9fb98bad1c" providerId="ADAL" clId="{2B8E2204-9F68-4922-875F-CECA66539EED}" dt="2023-09-11T07:13:32.329" v="60" actId="113"/>
        <pc:sldMkLst>
          <pc:docMk/>
          <pc:sldMk cId="1265598325" sldId="256"/>
        </pc:sldMkLst>
        <pc:spChg chg="mod">
          <ac:chgData name="Manaswini Ray" userId="451f23f8-43b4-4daa-9511-0c9fb98bad1c" providerId="ADAL" clId="{2B8E2204-9F68-4922-875F-CECA66539EED}" dt="2023-09-11T07:13:32.329" v="60" actId="113"/>
          <ac:spMkLst>
            <pc:docMk/>
            <pc:sldMk cId="1265598325" sldId="256"/>
            <ac:spMk id="2" creationId="{591DB896-D4F9-FFAE-47E6-661EEBDDB081}"/>
          </ac:spMkLst>
        </pc:spChg>
        <pc:spChg chg="del">
          <ac:chgData name="Manaswini Ray" userId="451f23f8-43b4-4daa-9511-0c9fb98bad1c" providerId="ADAL" clId="{2B8E2204-9F68-4922-875F-CECA66539EED}" dt="2023-09-11T07:13:03.362" v="58" actId="478"/>
          <ac:spMkLst>
            <pc:docMk/>
            <pc:sldMk cId="1265598325" sldId="256"/>
            <ac:spMk id="3" creationId="{EB1CBDF1-54A8-E1E2-5A3F-6A19E3A5F3B7}"/>
          </ac:spMkLst>
        </pc:spChg>
      </pc:sldChg>
      <pc:sldChg chg="modSp mod">
        <pc:chgData name="Manaswini Ray" userId="451f23f8-43b4-4daa-9511-0c9fb98bad1c" providerId="ADAL" clId="{2B8E2204-9F68-4922-875F-CECA66539EED}" dt="2023-09-11T07:12:45.736" v="46" actId="1076"/>
        <pc:sldMkLst>
          <pc:docMk/>
          <pc:sldMk cId="4290494059" sldId="263"/>
        </pc:sldMkLst>
        <pc:spChg chg="mod">
          <ac:chgData name="Manaswini Ray" userId="451f23f8-43b4-4daa-9511-0c9fb98bad1c" providerId="ADAL" clId="{2B8E2204-9F68-4922-875F-CECA66539EED}" dt="2023-09-11T07:12:45.736" v="46" actId="1076"/>
          <ac:spMkLst>
            <pc:docMk/>
            <pc:sldMk cId="4290494059" sldId="263"/>
            <ac:spMk id="2" creationId="{D7B28076-1F1D-3EF6-3310-7B24D6692A94}"/>
          </ac:spMkLst>
        </pc:spChg>
      </pc:sldChg>
      <pc:sldChg chg="modSp mod">
        <pc:chgData name="Manaswini Ray" userId="451f23f8-43b4-4daa-9511-0c9fb98bad1c" providerId="ADAL" clId="{2B8E2204-9F68-4922-875F-CECA66539EED}" dt="2023-09-11T07:12:56.969" v="57" actId="20577"/>
        <pc:sldMkLst>
          <pc:docMk/>
          <pc:sldMk cId="3793449097" sldId="264"/>
        </pc:sldMkLst>
        <pc:spChg chg="mod">
          <ac:chgData name="Manaswini Ray" userId="451f23f8-43b4-4daa-9511-0c9fb98bad1c" providerId="ADAL" clId="{2B8E2204-9F68-4922-875F-CECA66539EED}" dt="2023-09-11T07:12:56.969" v="57" actId="20577"/>
          <ac:spMkLst>
            <pc:docMk/>
            <pc:sldMk cId="3793449097" sldId="264"/>
            <ac:spMk id="2" creationId="{C064CB06-36C9-7C91-46B8-EC816005A5AC}"/>
          </ac:spMkLst>
        </pc:spChg>
      </pc:sldChg>
      <pc:sldChg chg="addSp delSp mod">
        <pc:chgData name="Manaswini Ray" userId="451f23f8-43b4-4daa-9511-0c9fb98bad1c" providerId="ADAL" clId="{2B8E2204-9F68-4922-875F-CECA66539EED}" dt="2023-09-08T09:20:34.711" v="1" actId="22"/>
        <pc:sldMkLst>
          <pc:docMk/>
          <pc:sldMk cId="2965911209" sldId="269"/>
        </pc:sldMkLst>
        <pc:spChg chg="add del">
          <ac:chgData name="Manaswini Ray" userId="451f23f8-43b4-4daa-9511-0c9fb98bad1c" providerId="ADAL" clId="{2B8E2204-9F68-4922-875F-CECA66539EED}" dt="2023-09-08T09:20:34.711" v="1" actId="22"/>
          <ac:spMkLst>
            <pc:docMk/>
            <pc:sldMk cId="2965911209" sldId="269"/>
            <ac:spMk id="5" creationId="{36DBDD49-BA9A-4F69-6387-928B1D00D0FA}"/>
          </ac:spMkLst>
        </pc:spChg>
      </pc:sldChg>
      <pc:sldChg chg="new del">
        <pc:chgData name="Manaswini Ray" userId="451f23f8-43b4-4daa-9511-0c9fb98bad1c" providerId="ADAL" clId="{2B8E2204-9F68-4922-875F-CECA66539EED}" dt="2023-09-08T09:20:54.746" v="4" actId="47"/>
        <pc:sldMkLst>
          <pc:docMk/>
          <pc:sldMk cId="3725369857" sldId="270"/>
        </pc:sldMkLst>
      </pc:sldChg>
      <pc:sldChg chg="add">
        <pc:chgData name="Manaswini Ray" userId="451f23f8-43b4-4daa-9511-0c9fb98bad1c" providerId="ADAL" clId="{2B8E2204-9F68-4922-875F-CECA66539EED}" dt="2023-09-08T09:20:49.879" v="3"/>
        <pc:sldMkLst>
          <pc:docMk/>
          <pc:sldMk cId="4248181221" sldId="271"/>
        </pc:sldMkLst>
      </pc:sldChg>
      <pc:sldChg chg="addSp modSp new mod ord">
        <pc:chgData name="Manaswini Ray" userId="451f23f8-43b4-4daa-9511-0c9fb98bad1c" providerId="ADAL" clId="{2B8E2204-9F68-4922-875F-CECA66539EED}" dt="2023-09-11T07:13:44.443" v="62" actId="20577"/>
        <pc:sldMkLst>
          <pc:docMk/>
          <pc:sldMk cId="3668497583" sldId="272"/>
        </pc:sldMkLst>
        <pc:spChg chg="add mod">
          <ac:chgData name="Manaswini Ray" userId="451f23f8-43b4-4daa-9511-0c9fb98bad1c" providerId="ADAL" clId="{2B8E2204-9F68-4922-875F-CECA66539EED}" dt="2023-09-11T07:13:44.443" v="62" actId="20577"/>
          <ac:spMkLst>
            <pc:docMk/>
            <pc:sldMk cId="3668497583" sldId="272"/>
            <ac:spMk id="2" creationId="{80C39ECA-C214-317A-448C-9D9DAF3D0CF9}"/>
          </ac:spMkLst>
        </pc:spChg>
      </pc:sldChg>
      <pc:sldChg chg="addSp delSp modSp new mod">
        <pc:chgData name="Manaswini Ray" userId="451f23f8-43b4-4daa-9511-0c9fb98bad1c" providerId="ADAL" clId="{2B8E2204-9F68-4922-875F-CECA66539EED}" dt="2023-09-11T10:17:23.906" v="147" actId="478"/>
        <pc:sldMkLst>
          <pc:docMk/>
          <pc:sldMk cId="2002171321" sldId="273"/>
        </pc:sldMkLst>
        <pc:spChg chg="add mod">
          <ac:chgData name="Manaswini Ray" userId="451f23f8-43b4-4daa-9511-0c9fb98bad1c" providerId="ADAL" clId="{2B8E2204-9F68-4922-875F-CECA66539EED}" dt="2023-09-11T07:18:10.181" v="143" actId="20577"/>
          <ac:spMkLst>
            <pc:docMk/>
            <pc:sldMk cId="2002171321" sldId="273"/>
            <ac:spMk id="2" creationId="{B9B7DB80-A829-2C7A-3D7B-37097E64F335}"/>
          </ac:spMkLst>
        </pc:spChg>
        <pc:spChg chg="add mod">
          <ac:chgData name="Manaswini Ray" userId="451f23f8-43b4-4daa-9511-0c9fb98bad1c" providerId="ADAL" clId="{2B8E2204-9F68-4922-875F-CECA66539EED}" dt="2023-09-11T07:17:47.793" v="139" actId="1076"/>
          <ac:spMkLst>
            <pc:docMk/>
            <pc:sldMk cId="2002171321" sldId="273"/>
            <ac:spMk id="3" creationId="{60CC4065-14B9-D932-5254-9E5105ED5ED8}"/>
          </ac:spMkLst>
        </pc:spChg>
        <pc:spChg chg="add del">
          <ac:chgData name="Manaswini Ray" userId="451f23f8-43b4-4daa-9511-0c9fb98bad1c" providerId="ADAL" clId="{2B8E2204-9F68-4922-875F-CECA66539EED}" dt="2023-09-11T07:16:51.308" v="131" actId="478"/>
          <ac:spMkLst>
            <pc:docMk/>
            <pc:sldMk cId="2002171321" sldId="273"/>
            <ac:spMk id="4" creationId="{64510C3E-A034-39B7-B456-47BE5209525C}"/>
          </ac:spMkLst>
        </pc:spChg>
        <pc:spChg chg="add del">
          <ac:chgData name="Manaswini Ray" userId="451f23f8-43b4-4daa-9511-0c9fb98bad1c" providerId="ADAL" clId="{2B8E2204-9F68-4922-875F-CECA66539EED}" dt="2023-09-11T07:16:55.642" v="132" actId="478"/>
          <ac:spMkLst>
            <pc:docMk/>
            <pc:sldMk cId="2002171321" sldId="273"/>
            <ac:spMk id="5" creationId="{80F4B569-2E44-3951-8B84-597710108BB5}"/>
          </ac:spMkLst>
        </pc:spChg>
        <pc:spChg chg="add">
          <ac:chgData name="Manaswini Ray" userId="451f23f8-43b4-4daa-9511-0c9fb98bad1c" providerId="ADAL" clId="{2B8E2204-9F68-4922-875F-CECA66539EED}" dt="2023-09-11T07:15:58.969" v="118"/>
          <ac:spMkLst>
            <pc:docMk/>
            <pc:sldMk cId="2002171321" sldId="273"/>
            <ac:spMk id="6" creationId="{A39B4318-922B-BABB-5EAC-B5C8531C66AF}"/>
          </ac:spMkLst>
        </pc:spChg>
        <pc:spChg chg="add del mod">
          <ac:chgData name="Manaswini Ray" userId="451f23f8-43b4-4daa-9511-0c9fb98bad1c" providerId="ADAL" clId="{2B8E2204-9F68-4922-875F-CECA66539EED}" dt="2023-09-11T07:16:38.966" v="129" actId="478"/>
          <ac:spMkLst>
            <pc:docMk/>
            <pc:sldMk cId="2002171321" sldId="273"/>
            <ac:spMk id="7" creationId="{0AF89490-F970-90AE-90C4-D0A221141261}"/>
          </ac:spMkLst>
        </pc:spChg>
        <pc:spChg chg="add del mod">
          <ac:chgData name="Manaswini Ray" userId="451f23f8-43b4-4daa-9511-0c9fb98bad1c" providerId="ADAL" clId="{2B8E2204-9F68-4922-875F-CECA66539EED}" dt="2023-09-11T07:16:45.372" v="130" actId="478"/>
          <ac:spMkLst>
            <pc:docMk/>
            <pc:sldMk cId="2002171321" sldId="273"/>
            <ac:spMk id="8" creationId="{E36FAC23-D595-4232-EF69-5CFF50907EDE}"/>
          </ac:spMkLst>
        </pc:spChg>
        <pc:spChg chg="add del mod">
          <ac:chgData name="Manaswini Ray" userId="451f23f8-43b4-4daa-9511-0c9fb98bad1c" providerId="ADAL" clId="{2B8E2204-9F68-4922-875F-CECA66539EED}" dt="2023-09-11T10:17:23.906" v="147" actId="478"/>
          <ac:spMkLst>
            <pc:docMk/>
            <pc:sldMk cId="2002171321" sldId="273"/>
            <ac:spMk id="9" creationId="{F13E9F8C-BA68-9D5C-71B8-274D01B0F576}"/>
          </ac:spMkLst>
        </pc:spChg>
      </pc:sldChg>
      <pc:sldChg chg="addSp modSp new mod">
        <pc:chgData name="Manaswini Ray" userId="451f23f8-43b4-4daa-9511-0c9fb98bad1c" providerId="ADAL" clId="{2B8E2204-9F68-4922-875F-CECA66539EED}" dt="2023-09-11T10:21:17.822" v="343" actId="255"/>
        <pc:sldMkLst>
          <pc:docMk/>
          <pc:sldMk cId="513856149" sldId="274"/>
        </pc:sldMkLst>
        <pc:spChg chg="add mod">
          <ac:chgData name="Manaswini Ray" userId="451f23f8-43b4-4daa-9511-0c9fb98bad1c" providerId="ADAL" clId="{2B8E2204-9F68-4922-875F-CECA66539EED}" dt="2023-09-11T10:17:41.588" v="160" actId="20577"/>
          <ac:spMkLst>
            <pc:docMk/>
            <pc:sldMk cId="513856149" sldId="274"/>
            <ac:spMk id="2" creationId="{194B9969-F769-E48D-4C9C-9AD5761CDDBB}"/>
          </ac:spMkLst>
        </pc:spChg>
        <pc:spChg chg="add mod">
          <ac:chgData name="Manaswini Ray" userId="451f23f8-43b4-4daa-9511-0c9fb98bad1c" providerId="ADAL" clId="{2B8E2204-9F68-4922-875F-CECA66539EED}" dt="2023-09-11T10:21:17.822" v="343" actId="255"/>
          <ac:spMkLst>
            <pc:docMk/>
            <pc:sldMk cId="513856149" sldId="274"/>
            <ac:spMk id="3" creationId="{B767E31B-1284-E7F2-9B31-9C1573F329BF}"/>
          </ac:spMkLst>
        </pc:spChg>
      </pc:sldChg>
      <pc:sldChg chg="addSp modSp new mod">
        <pc:chgData name="Manaswini Ray" userId="451f23f8-43b4-4daa-9511-0c9fb98bad1c" providerId="ADAL" clId="{2B8E2204-9F68-4922-875F-CECA66539EED}" dt="2023-09-12T12:55:27.312" v="451" actId="20577"/>
        <pc:sldMkLst>
          <pc:docMk/>
          <pc:sldMk cId="3144306577" sldId="275"/>
        </pc:sldMkLst>
        <pc:spChg chg="add mod">
          <ac:chgData name="Manaswini Ray" userId="451f23f8-43b4-4daa-9511-0c9fb98bad1c" providerId="ADAL" clId="{2B8E2204-9F68-4922-875F-CECA66539EED}" dt="2023-09-12T12:50:33.389" v="353" actId="20577"/>
          <ac:spMkLst>
            <pc:docMk/>
            <pc:sldMk cId="3144306577" sldId="275"/>
            <ac:spMk id="2" creationId="{D0A647EF-A14D-22A2-05CE-E360F4695FAB}"/>
          </ac:spMkLst>
        </pc:spChg>
        <pc:spChg chg="add mod">
          <ac:chgData name="Manaswini Ray" userId="451f23f8-43b4-4daa-9511-0c9fb98bad1c" providerId="ADAL" clId="{2B8E2204-9F68-4922-875F-CECA66539EED}" dt="2023-09-12T12:55:27.312" v="451" actId="20577"/>
          <ac:spMkLst>
            <pc:docMk/>
            <pc:sldMk cId="3144306577" sldId="275"/>
            <ac:spMk id="3" creationId="{1B645101-3296-CC1B-C762-0095E4A03BF2}"/>
          </ac:spMkLst>
        </pc:spChg>
      </pc:sldChg>
      <pc:sldChg chg="addSp modSp new mod">
        <pc:chgData name="Manaswini Ray" userId="451f23f8-43b4-4daa-9511-0c9fb98bad1c" providerId="ADAL" clId="{2B8E2204-9F68-4922-875F-CECA66539EED}" dt="2023-09-12T12:58:08.248" v="498" actId="20577"/>
        <pc:sldMkLst>
          <pc:docMk/>
          <pc:sldMk cId="3248968357" sldId="276"/>
        </pc:sldMkLst>
        <pc:spChg chg="add mod">
          <ac:chgData name="Manaswini Ray" userId="451f23f8-43b4-4daa-9511-0c9fb98bad1c" providerId="ADAL" clId="{2B8E2204-9F68-4922-875F-CECA66539EED}" dt="2023-09-12T12:55:49.578" v="460" actId="20577"/>
          <ac:spMkLst>
            <pc:docMk/>
            <pc:sldMk cId="3248968357" sldId="276"/>
            <ac:spMk id="2" creationId="{BEAB6B45-53D6-8E80-2E10-3DC32A89C689}"/>
          </ac:spMkLst>
        </pc:spChg>
        <pc:spChg chg="add mod">
          <ac:chgData name="Manaswini Ray" userId="451f23f8-43b4-4daa-9511-0c9fb98bad1c" providerId="ADAL" clId="{2B8E2204-9F68-4922-875F-CECA66539EED}" dt="2023-09-12T12:58:08.248" v="498" actId="20577"/>
          <ac:spMkLst>
            <pc:docMk/>
            <pc:sldMk cId="3248968357" sldId="276"/>
            <ac:spMk id="3" creationId="{CBE139B2-E54A-CAE9-FC23-8021BF6C7F45}"/>
          </ac:spMkLst>
        </pc:spChg>
      </pc:sldChg>
      <pc:sldChg chg="addSp modSp new mod">
        <pc:chgData name="Manaswini Ray" userId="451f23f8-43b4-4daa-9511-0c9fb98bad1c" providerId="ADAL" clId="{2B8E2204-9F68-4922-875F-CECA66539EED}" dt="2023-09-12T15:40:05.314" v="563" actId="20577"/>
        <pc:sldMkLst>
          <pc:docMk/>
          <pc:sldMk cId="2762770838" sldId="277"/>
        </pc:sldMkLst>
        <pc:spChg chg="add mod">
          <ac:chgData name="Manaswini Ray" userId="451f23f8-43b4-4daa-9511-0c9fb98bad1c" providerId="ADAL" clId="{2B8E2204-9F68-4922-875F-CECA66539EED}" dt="2023-09-12T15:38:47.121" v="508" actId="20577"/>
          <ac:spMkLst>
            <pc:docMk/>
            <pc:sldMk cId="2762770838" sldId="277"/>
            <ac:spMk id="2" creationId="{66AC841E-33F4-A248-8861-D73077D39F4A}"/>
          </ac:spMkLst>
        </pc:spChg>
        <pc:spChg chg="add mod">
          <ac:chgData name="Manaswini Ray" userId="451f23f8-43b4-4daa-9511-0c9fb98bad1c" providerId="ADAL" clId="{2B8E2204-9F68-4922-875F-CECA66539EED}" dt="2023-09-12T15:40:05.314" v="563" actId="20577"/>
          <ac:spMkLst>
            <pc:docMk/>
            <pc:sldMk cId="2762770838" sldId="277"/>
            <ac:spMk id="3" creationId="{B4A6DD9B-9D06-DFC3-E961-F9455E83B15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F74D3-B373-5B9D-2C73-43B6C0A90E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1EE1617-5A4D-9A00-AB38-59ECA0C959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1BC2C5B-C105-AE1B-7026-66C817A159E4}"/>
              </a:ext>
            </a:extLst>
          </p:cNvPr>
          <p:cNvSpPr>
            <a:spLocks noGrp="1"/>
          </p:cNvSpPr>
          <p:nvPr>
            <p:ph type="dt" sz="half" idx="10"/>
          </p:nvPr>
        </p:nvSpPr>
        <p:spPr/>
        <p:txBody>
          <a:bodyPr/>
          <a:lstStyle/>
          <a:p>
            <a:fld id="{A1AA28CD-13E1-4DEA-B553-BCBE77DAC64A}" type="datetimeFigureOut">
              <a:rPr lang="en-IN" smtClean="0"/>
              <a:t>12-09-2023</a:t>
            </a:fld>
            <a:endParaRPr lang="en-IN"/>
          </a:p>
        </p:txBody>
      </p:sp>
      <p:sp>
        <p:nvSpPr>
          <p:cNvPr id="5" name="Footer Placeholder 4">
            <a:extLst>
              <a:ext uri="{FF2B5EF4-FFF2-40B4-BE49-F238E27FC236}">
                <a16:creationId xmlns:a16="http://schemas.microsoft.com/office/drawing/2014/main" id="{CCF1B2BF-DBD1-8E1E-56BB-18D4A9BA0B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B1439D-5963-2BD1-76AB-05F90C93EE9E}"/>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953543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F8DA-1CF1-E48C-D35D-1DD3029991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4E89E1-C3E1-5D8A-EA5C-EF6D67750E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57B820-F453-033B-FB43-4E8DE46A7A01}"/>
              </a:ext>
            </a:extLst>
          </p:cNvPr>
          <p:cNvSpPr>
            <a:spLocks noGrp="1"/>
          </p:cNvSpPr>
          <p:nvPr>
            <p:ph type="dt" sz="half" idx="10"/>
          </p:nvPr>
        </p:nvSpPr>
        <p:spPr/>
        <p:txBody>
          <a:bodyPr/>
          <a:lstStyle/>
          <a:p>
            <a:fld id="{A1AA28CD-13E1-4DEA-B553-BCBE77DAC64A}" type="datetimeFigureOut">
              <a:rPr lang="en-IN" smtClean="0"/>
              <a:t>12-09-2023</a:t>
            </a:fld>
            <a:endParaRPr lang="en-IN"/>
          </a:p>
        </p:txBody>
      </p:sp>
      <p:sp>
        <p:nvSpPr>
          <p:cNvPr id="5" name="Footer Placeholder 4">
            <a:extLst>
              <a:ext uri="{FF2B5EF4-FFF2-40B4-BE49-F238E27FC236}">
                <a16:creationId xmlns:a16="http://schemas.microsoft.com/office/drawing/2014/main" id="{2BA18E5B-1446-EF2D-C17C-1484063D05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6D5F82-0E7B-1E7B-3A02-9702AB3584D3}"/>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2744103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C15E2C-566B-2FCE-8D4C-83C9C79A2A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4E2137-9AA0-E0A9-3C7C-1C05285747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56DB64-C6BC-99E5-D2B7-55E44D92A9B5}"/>
              </a:ext>
            </a:extLst>
          </p:cNvPr>
          <p:cNvSpPr>
            <a:spLocks noGrp="1"/>
          </p:cNvSpPr>
          <p:nvPr>
            <p:ph type="dt" sz="half" idx="10"/>
          </p:nvPr>
        </p:nvSpPr>
        <p:spPr/>
        <p:txBody>
          <a:bodyPr/>
          <a:lstStyle/>
          <a:p>
            <a:fld id="{A1AA28CD-13E1-4DEA-B553-BCBE77DAC64A}" type="datetimeFigureOut">
              <a:rPr lang="en-IN" smtClean="0"/>
              <a:t>12-09-2023</a:t>
            </a:fld>
            <a:endParaRPr lang="en-IN"/>
          </a:p>
        </p:txBody>
      </p:sp>
      <p:sp>
        <p:nvSpPr>
          <p:cNvPr id="5" name="Footer Placeholder 4">
            <a:extLst>
              <a:ext uri="{FF2B5EF4-FFF2-40B4-BE49-F238E27FC236}">
                <a16:creationId xmlns:a16="http://schemas.microsoft.com/office/drawing/2014/main" id="{6944B84F-4EC8-AD34-8519-921A20D011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4E0053-FD0F-9852-2310-8180417032FA}"/>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140964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1C79D-5595-126E-B1F4-6E28DD7998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B4A3D6-2E69-F6BC-758D-BD7CA14FE7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C158F2-1796-4BEC-79F9-ED71E97A6940}"/>
              </a:ext>
            </a:extLst>
          </p:cNvPr>
          <p:cNvSpPr>
            <a:spLocks noGrp="1"/>
          </p:cNvSpPr>
          <p:nvPr>
            <p:ph type="dt" sz="half" idx="10"/>
          </p:nvPr>
        </p:nvSpPr>
        <p:spPr/>
        <p:txBody>
          <a:bodyPr/>
          <a:lstStyle/>
          <a:p>
            <a:fld id="{A1AA28CD-13E1-4DEA-B553-BCBE77DAC64A}" type="datetimeFigureOut">
              <a:rPr lang="en-IN" smtClean="0"/>
              <a:t>12-09-2023</a:t>
            </a:fld>
            <a:endParaRPr lang="en-IN"/>
          </a:p>
        </p:txBody>
      </p:sp>
      <p:sp>
        <p:nvSpPr>
          <p:cNvPr id="5" name="Footer Placeholder 4">
            <a:extLst>
              <a:ext uri="{FF2B5EF4-FFF2-40B4-BE49-F238E27FC236}">
                <a16:creationId xmlns:a16="http://schemas.microsoft.com/office/drawing/2014/main" id="{D42B0C45-89D5-FD8A-CCB7-34A8610C2B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5FBD7A-189C-B59A-E264-A85A7F579DF3}"/>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3942472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3892C-2819-54E1-2C92-DFB9E46E1C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2D242A9-561D-D059-328B-B001639646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CE259A-C2A4-392B-B77E-DF040C733CE5}"/>
              </a:ext>
            </a:extLst>
          </p:cNvPr>
          <p:cNvSpPr>
            <a:spLocks noGrp="1"/>
          </p:cNvSpPr>
          <p:nvPr>
            <p:ph type="dt" sz="half" idx="10"/>
          </p:nvPr>
        </p:nvSpPr>
        <p:spPr/>
        <p:txBody>
          <a:bodyPr/>
          <a:lstStyle/>
          <a:p>
            <a:fld id="{A1AA28CD-13E1-4DEA-B553-BCBE77DAC64A}" type="datetimeFigureOut">
              <a:rPr lang="en-IN" smtClean="0"/>
              <a:t>12-09-2023</a:t>
            </a:fld>
            <a:endParaRPr lang="en-IN"/>
          </a:p>
        </p:txBody>
      </p:sp>
      <p:sp>
        <p:nvSpPr>
          <p:cNvPr id="5" name="Footer Placeholder 4">
            <a:extLst>
              <a:ext uri="{FF2B5EF4-FFF2-40B4-BE49-F238E27FC236}">
                <a16:creationId xmlns:a16="http://schemas.microsoft.com/office/drawing/2014/main" id="{D174CD75-4D76-469F-16BE-50EB8A95BB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16D026-3385-F784-55F9-181E22580AD3}"/>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4204613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7A4B-D435-58AF-EB8A-B8090BFA8E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EDAE0C-5538-2E14-B5FD-BF3E541619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A00F499-F320-8D9D-3B45-C05BD4C620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4DA4DE-243B-B5AA-8C2B-D809F1A32264}"/>
              </a:ext>
            </a:extLst>
          </p:cNvPr>
          <p:cNvSpPr>
            <a:spLocks noGrp="1"/>
          </p:cNvSpPr>
          <p:nvPr>
            <p:ph type="dt" sz="half" idx="10"/>
          </p:nvPr>
        </p:nvSpPr>
        <p:spPr/>
        <p:txBody>
          <a:bodyPr/>
          <a:lstStyle/>
          <a:p>
            <a:fld id="{A1AA28CD-13E1-4DEA-B553-BCBE77DAC64A}" type="datetimeFigureOut">
              <a:rPr lang="en-IN" smtClean="0"/>
              <a:t>12-09-2023</a:t>
            </a:fld>
            <a:endParaRPr lang="en-IN"/>
          </a:p>
        </p:txBody>
      </p:sp>
      <p:sp>
        <p:nvSpPr>
          <p:cNvPr id="6" name="Footer Placeholder 5">
            <a:extLst>
              <a:ext uri="{FF2B5EF4-FFF2-40B4-BE49-F238E27FC236}">
                <a16:creationId xmlns:a16="http://schemas.microsoft.com/office/drawing/2014/main" id="{F5BB16AE-1AE3-7556-5ACB-7213127C16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42F082-0A2B-866A-1C87-2BF530A0C9BD}"/>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2844382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14A6A-7316-FBB4-BB01-6601882E094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DED1EE-5DBD-DDAB-BB94-B370BA0E46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B62CFB-DD65-9097-97CF-C08DDE49D8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8284B7B-F0CE-2321-E9ED-0B4ABE1C5C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D8E747-5EB7-D5B3-AA34-E1096F1DEC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C2815E3-9478-9B6B-B8B1-72BB36E0AA55}"/>
              </a:ext>
            </a:extLst>
          </p:cNvPr>
          <p:cNvSpPr>
            <a:spLocks noGrp="1"/>
          </p:cNvSpPr>
          <p:nvPr>
            <p:ph type="dt" sz="half" idx="10"/>
          </p:nvPr>
        </p:nvSpPr>
        <p:spPr/>
        <p:txBody>
          <a:bodyPr/>
          <a:lstStyle/>
          <a:p>
            <a:fld id="{A1AA28CD-13E1-4DEA-B553-BCBE77DAC64A}" type="datetimeFigureOut">
              <a:rPr lang="en-IN" smtClean="0"/>
              <a:t>12-09-2023</a:t>
            </a:fld>
            <a:endParaRPr lang="en-IN"/>
          </a:p>
        </p:txBody>
      </p:sp>
      <p:sp>
        <p:nvSpPr>
          <p:cNvPr id="8" name="Footer Placeholder 7">
            <a:extLst>
              <a:ext uri="{FF2B5EF4-FFF2-40B4-BE49-F238E27FC236}">
                <a16:creationId xmlns:a16="http://schemas.microsoft.com/office/drawing/2014/main" id="{557A42DE-0E34-503A-645A-E5781B7A097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17995F0-E82D-9822-D882-D4403AEBCF2F}"/>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3734667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69DE5-0466-E4E3-B81E-63E40FF700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93509E0-1621-03F8-C469-A686294E9DB1}"/>
              </a:ext>
            </a:extLst>
          </p:cNvPr>
          <p:cNvSpPr>
            <a:spLocks noGrp="1"/>
          </p:cNvSpPr>
          <p:nvPr>
            <p:ph type="dt" sz="half" idx="10"/>
          </p:nvPr>
        </p:nvSpPr>
        <p:spPr/>
        <p:txBody>
          <a:bodyPr/>
          <a:lstStyle/>
          <a:p>
            <a:fld id="{A1AA28CD-13E1-4DEA-B553-BCBE77DAC64A}" type="datetimeFigureOut">
              <a:rPr lang="en-IN" smtClean="0"/>
              <a:t>12-09-2023</a:t>
            </a:fld>
            <a:endParaRPr lang="en-IN"/>
          </a:p>
        </p:txBody>
      </p:sp>
      <p:sp>
        <p:nvSpPr>
          <p:cNvPr id="4" name="Footer Placeholder 3">
            <a:extLst>
              <a:ext uri="{FF2B5EF4-FFF2-40B4-BE49-F238E27FC236}">
                <a16:creationId xmlns:a16="http://schemas.microsoft.com/office/drawing/2014/main" id="{6E6B3C72-42FA-D86E-3C31-735E8B7319D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04D1A64-EDCC-BD6C-4809-8AA88DF0DE0F}"/>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1144099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8A4622-9C95-4EDD-56DF-21BCE5278053}"/>
              </a:ext>
            </a:extLst>
          </p:cNvPr>
          <p:cNvSpPr>
            <a:spLocks noGrp="1"/>
          </p:cNvSpPr>
          <p:nvPr>
            <p:ph type="dt" sz="half" idx="10"/>
          </p:nvPr>
        </p:nvSpPr>
        <p:spPr/>
        <p:txBody>
          <a:bodyPr/>
          <a:lstStyle/>
          <a:p>
            <a:fld id="{A1AA28CD-13E1-4DEA-B553-BCBE77DAC64A}" type="datetimeFigureOut">
              <a:rPr lang="en-IN" smtClean="0"/>
              <a:t>12-09-2023</a:t>
            </a:fld>
            <a:endParaRPr lang="en-IN"/>
          </a:p>
        </p:txBody>
      </p:sp>
      <p:sp>
        <p:nvSpPr>
          <p:cNvPr id="3" name="Footer Placeholder 2">
            <a:extLst>
              <a:ext uri="{FF2B5EF4-FFF2-40B4-BE49-F238E27FC236}">
                <a16:creationId xmlns:a16="http://schemas.microsoft.com/office/drawing/2014/main" id="{E1CC972C-89F7-7D77-2888-03B9C8742CE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D658557-FAFA-7A01-37AC-2E3B2D138690}"/>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1249612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BBF60-14B3-39B8-28C4-2D0B57F616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D2C0ABF-D863-1B73-8005-3BCD266973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ACCFCA-DE80-D5BA-4344-7AC3FE0A48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65BCC1-09E7-C358-6553-5DCAC3D4E653}"/>
              </a:ext>
            </a:extLst>
          </p:cNvPr>
          <p:cNvSpPr>
            <a:spLocks noGrp="1"/>
          </p:cNvSpPr>
          <p:nvPr>
            <p:ph type="dt" sz="half" idx="10"/>
          </p:nvPr>
        </p:nvSpPr>
        <p:spPr/>
        <p:txBody>
          <a:bodyPr/>
          <a:lstStyle/>
          <a:p>
            <a:fld id="{A1AA28CD-13E1-4DEA-B553-BCBE77DAC64A}" type="datetimeFigureOut">
              <a:rPr lang="en-IN" smtClean="0"/>
              <a:t>12-09-2023</a:t>
            </a:fld>
            <a:endParaRPr lang="en-IN"/>
          </a:p>
        </p:txBody>
      </p:sp>
      <p:sp>
        <p:nvSpPr>
          <p:cNvPr id="6" name="Footer Placeholder 5">
            <a:extLst>
              <a:ext uri="{FF2B5EF4-FFF2-40B4-BE49-F238E27FC236}">
                <a16:creationId xmlns:a16="http://schemas.microsoft.com/office/drawing/2014/main" id="{F4AA5AD2-6880-8327-5EA1-CA8620F264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5C4881-16B0-9197-6340-360FA23C503F}"/>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4234806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84ACE-B084-77F5-6D64-58C988F40A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511BCFF-92DA-1327-FBAA-1F5E19C205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7FB87B7-686F-FB9C-741F-C3A0AD2A47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B31C9B-D358-D700-84CF-57AD2AE85390}"/>
              </a:ext>
            </a:extLst>
          </p:cNvPr>
          <p:cNvSpPr>
            <a:spLocks noGrp="1"/>
          </p:cNvSpPr>
          <p:nvPr>
            <p:ph type="dt" sz="half" idx="10"/>
          </p:nvPr>
        </p:nvSpPr>
        <p:spPr/>
        <p:txBody>
          <a:bodyPr/>
          <a:lstStyle/>
          <a:p>
            <a:fld id="{A1AA28CD-13E1-4DEA-B553-BCBE77DAC64A}" type="datetimeFigureOut">
              <a:rPr lang="en-IN" smtClean="0"/>
              <a:t>12-09-2023</a:t>
            </a:fld>
            <a:endParaRPr lang="en-IN"/>
          </a:p>
        </p:txBody>
      </p:sp>
      <p:sp>
        <p:nvSpPr>
          <p:cNvPr id="6" name="Footer Placeholder 5">
            <a:extLst>
              <a:ext uri="{FF2B5EF4-FFF2-40B4-BE49-F238E27FC236}">
                <a16:creationId xmlns:a16="http://schemas.microsoft.com/office/drawing/2014/main" id="{F5E0B928-DD19-649D-8D83-DA89BA267B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DA60F4-784A-5107-C193-04D4A1926085}"/>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2876405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959A65-FC41-0B27-1ADA-A3DC34317D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9B5B68-5438-7BB5-2B74-F89F90947C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D74496-9BBD-52AF-588F-7D8F8249C2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AA28CD-13E1-4DEA-B553-BCBE77DAC64A}" type="datetimeFigureOut">
              <a:rPr lang="en-IN" smtClean="0"/>
              <a:t>12-09-2023</a:t>
            </a:fld>
            <a:endParaRPr lang="en-IN"/>
          </a:p>
        </p:txBody>
      </p:sp>
      <p:sp>
        <p:nvSpPr>
          <p:cNvPr id="5" name="Footer Placeholder 4">
            <a:extLst>
              <a:ext uri="{FF2B5EF4-FFF2-40B4-BE49-F238E27FC236}">
                <a16:creationId xmlns:a16="http://schemas.microsoft.com/office/drawing/2014/main" id="{6DFEE5DB-27E2-02EA-F8C5-8892B4A765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643D6F9-F1F4-D40E-8C39-C0E4C16562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4FF484-B230-47EC-8235-40F5DD0E4699}" type="slidenum">
              <a:rPr lang="en-IN" smtClean="0"/>
              <a:t>‹#›</a:t>
            </a:fld>
            <a:endParaRPr lang="en-IN"/>
          </a:p>
        </p:txBody>
      </p:sp>
      <p:sp>
        <p:nvSpPr>
          <p:cNvPr id="8" name="TextBox 7">
            <a:extLst>
              <a:ext uri="{FF2B5EF4-FFF2-40B4-BE49-F238E27FC236}">
                <a16:creationId xmlns:a16="http://schemas.microsoft.com/office/drawing/2014/main" id="{B45B76E4-F0AA-F6FD-53EC-0A958735B40F}"/>
              </a:ext>
            </a:extLst>
          </p:cNvPr>
          <p:cNvSpPr txBox="1"/>
          <p:nvPr userDrawn="1">
            <p:extLst>
              <p:ext uri="{1162E1C5-73C7-4A58-AE30-91384D911F3F}">
                <p184:classification xmlns:p184="http://schemas.microsoft.com/office/powerpoint/2018/4/main" val="ftr"/>
              </p:ext>
            </p:extLst>
          </p:nvPr>
        </p:nvSpPr>
        <p:spPr>
          <a:xfrm>
            <a:off x="0" y="6705600"/>
            <a:ext cx="1069975" cy="152400"/>
          </a:xfrm>
          <a:prstGeom prst="rect">
            <a:avLst/>
          </a:prstGeom>
        </p:spPr>
        <p:txBody>
          <a:bodyPr horzOverflow="overflow" lIns="0" tIns="0" rIns="0" bIns="0">
            <a:spAutoFit/>
          </a:bodyPr>
          <a:lstStyle/>
          <a:p>
            <a:pPr algn="l"/>
            <a:r>
              <a:rPr lang="en-IN" sz="1000">
                <a:solidFill>
                  <a:srgbClr val="000000"/>
                </a:solidFill>
                <a:latin typeface="Calibri" panose="020F0502020204030204" pitchFamily="34" charset="0"/>
                <a:cs typeface="Calibri" panose="020F0502020204030204" pitchFamily="34" charset="0"/>
              </a:rPr>
              <a:t>Classification: Public</a:t>
            </a:r>
          </a:p>
        </p:txBody>
      </p:sp>
    </p:spTree>
    <p:extLst>
      <p:ext uri="{BB962C8B-B14F-4D97-AF65-F5344CB8AC3E}">
        <p14:creationId xmlns:p14="http://schemas.microsoft.com/office/powerpoint/2010/main" val="1799232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DB896-D4F9-FFAE-47E6-661EEBDDB081}"/>
              </a:ext>
            </a:extLst>
          </p:cNvPr>
          <p:cNvSpPr>
            <a:spLocks noGrp="1"/>
          </p:cNvSpPr>
          <p:nvPr>
            <p:ph type="ctrTitle"/>
          </p:nvPr>
        </p:nvSpPr>
        <p:spPr/>
        <p:txBody>
          <a:bodyPr>
            <a:normAutofit/>
          </a:bodyPr>
          <a:lstStyle/>
          <a:p>
            <a:r>
              <a:rPr lang="en-US" sz="7200" b="1" dirty="0"/>
              <a:t>Design Patterns</a:t>
            </a:r>
            <a:endParaRPr lang="en-IN" sz="7200" b="1" dirty="0"/>
          </a:p>
        </p:txBody>
      </p:sp>
    </p:spTree>
    <p:extLst>
      <p:ext uri="{BB962C8B-B14F-4D97-AF65-F5344CB8AC3E}">
        <p14:creationId xmlns:p14="http://schemas.microsoft.com/office/powerpoint/2010/main" val="1265598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5B76D-75A4-852A-0BEB-EEA83F725EE7}"/>
              </a:ext>
            </a:extLst>
          </p:cNvPr>
          <p:cNvSpPr>
            <a:spLocks noGrp="1"/>
          </p:cNvSpPr>
          <p:nvPr>
            <p:ph type="title"/>
          </p:nvPr>
        </p:nvSpPr>
        <p:spPr>
          <a:xfrm>
            <a:off x="838200" y="76890"/>
            <a:ext cx="10515600" cy="1325563"/>
          </a:xfrm>
        </p:spPr>
        <p:txBody>
          <a:bodyPr/>
          <a:lstStyle/>
          <a:p>
            <a:r>
              <a:rPr lang="en-US" b="1" u="sng" dirty="0"/>
              <a:t>Adapter Pattern</a:t>
            </a:r>
            <a:endParaRPr lang="en-IN" b="1" u="sng" dirty="0"/>
          </a:p>
        </p:txBody>
      </p:sp>
      <p:sp>
        <p:nvSpPr>
          <p:cNvPr id="3" name="Content Placeholder 2">
            <a:extLst>
              <a:ext uri="{FF2B5EF4-FFF2-40B4-BE49-F238E27FC236}">
                <a16:creationId xmlns:a16="http://schemas.microsoft.com/office/drawing/2014/main" id="{D8A6E33E-9D6F-EB33-4552-AA58B3D5F6D2}"/>
              </a:ext>
            </a:extLst>
          </p:cNvPr>
          <p:cNvSpPr>
            <a:spLocks noGrp="1"/>
          </p:cNvSpPr>
          <p:nvPr>
            <p:ph idx="1"/>
          </p:nvPr>
        </p:nvSpPr>
        <p:spPr>
          <a:xfrm>
            <a:off x="838200" y="1308788"/>
            <a:ext cx="10939670" cy="5131767"/>
          </a:xfrm>
        </p:spPr>
        <p:txBody>
          <a:bodyPr>
            <a:normAutofit fontScale="92500" lnSpcReduction="10000"/>
          </a:bodyPr>
          <a:lstStyle/>
          <a:p>
            <a:r>
              <a:rPr lang="en-US" sz="2200" b="0" i="0" dirty="0">
                <a:solidFill>
                  <a:srgbClr val="000000"/>
                </a:solidFill>
                <a:effectLst/>
                <a:latin typeface="inter-regular"/>
              </a:rPr>
              <a:t>The Adapter Design Pattern is a Structural Design Pattern that allows incompatible interfaces (objects) to work together.</a:t>
            </a:r>
          </a:p>
          <a:p>
            <a:r>
              <a:rPr lang="en-US" sz="2200" b="0" i="0" dirty="0">
                <a:solidFill>
                  <a:srgbClr val="333333"/>
                </a:solidFill>
                <a:effectLst/>
                <a:latin typeface="inter-regular"/>
              </a:rPr>
              <a:t>In other words, to provide the interface according to client requirement while using the services of a class with a different interface</a:t>
            </a:r>
          </a:p>
          <a:p>
            <a:pPr marL="0" indent="0">
              <a:buNone/>
            </a:pPr>
            <a:r>
              <a:rPr lang="en-US" sz="2200" b="1" u="sng" dirty="0">
                <a:solidFill>
                  <a:srgbClr val="333333"/>
                </a:solidFill>
                <a:latin typeface="inter-regular"/>
              </a:rPr>
              <a:t>Advantages</a:t>
            </a:r>
            <a:r>
              <a:rPr lang="en-US" sz="2200" b="1" dirty="0">
                <a:solidFill>
                  <a:srgbClr val="333333"/>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It allows two or more previously incompatible objects to interact.</a:t>
            </a:r>
          </a:p>
          <a:p>
            <a:pPr algn="just">
              <a:buFont typeface="Arial" panose="020B0604020202020204" pitchFamily="34" charset="0"/>
              <a:buChar char="•"/>
            </a:pPr>
            <a:r>
              <a:rPr lang="en-US" sz="2200" b="0" i="0" dirty="0">
                <a:solidFill>
                  <a:srgbClr val="000000"/>
                </a:solidFill>
                <a:effectLst/>
                <a:latin typeface="inter-regular"/>
              </a:rPr>
              <a:t>It allows reusability of existing functionality.</a:t>
            </a:r>
          </a:p>
          <a:p>
            <a:pPr marL="0" indent="0" algn="just">
              <a:buNone/>
            </a:pPr>
            <a:r>
              <a:rPr lang="en-US" sz="2200" b="1" i="0" u="sng" dirty="0">
                <a:solidFill>
                  <a:srgbClr val="000000"/>
                </a:solidFill>
                <a:effectLst/>
                <a:latin typeface="inter-regular"/>
              </a:rPr>
              <a:t>Usage</a:t>
            </a:r>
            <a:r>
              <a:rPr lang="en-US" sz="2200" b="1" i="0" dirty="0">
                <a:solidFill>
                  <a:srgbClr val="000000"/>
                </a:solidFill>
                <a:effectLst/>
                <a:latin typeface="inter-regular"/>
              </a:rPr>
              <a:t>:-</a:t>
            </a:r>
          </a:p>
          <a:p>
            <a:pPr algn="just"/>
            <a:r>
              <a:rPr lang="en-US" sz="2200" i="0" dirty="0">
                <a:solidFill>
                  <a:schemeClr val="tx1">
                    <a:lumMod val="95000"/>
                    <a:lumOff val="5000"/>
                  </a:schemeClr>
                </a:solidFill>
                <a:effectLst/>
                <a:latin typeface="Google Sans"/>
              </a:rPr>
              <a:t>Reusing a class that does not have an interface that a client requires and making classes that have incompatible interfaces work together.</a:t>
            </a:r>
          </a:p>
          <a:p>
            <a:pPr marL="0" indent="0" algn="just">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pPr algn="just"/>
            <a:r>
              <a:rPr lang="en-US" sz="2200" b="0" i="0" dirty="0">
                <a:solidFill>
                  <a:schemeClr val="tx1">
                    <a:lumMod val="95000"/>
                    <a:lumOff val="5000"/>
                  </a:schemeClr>
                </a:solidFill>
                <a:effectLst/>
                <a:latin typeface="Google Sans"/>
              </a:rPr>
              <a:t>When we make transactions GPay acts as an Adapter between Customer and Merchant.</a:t>
            </a:r>
          </a:p>
          <a:p>
            <a:pPr algn="just"/>
            <a:r>
              <a:rPr lang="en-US" sz="2200" b="0" i="0" dirty="0">
                <a:solidFill>
                  <a:schemeClr val="tx1">
                    <a:lumMod val="95000"/>
                    <a:lumOff val="5000"/>
                  </a:schemeClr>
                </a:solidFill>
                <a:effectLst/>
                <a:latin typeface="Google Sans"/>
              </a:rPr>
              <a:t>Mobile battery needs 3 volts to charge but the normal socket produces either 120V (US) or 240V (India). So the mobile charger works as an adapter between mobile charging socket and the wall socket.</a:t>
            </a:r>
            <a:endParaRPr lang="en-US" sz="2200" i="0" dirty="0">
              <a:solidFill>
                <a:schemeClr val="tx1">
                  <a:lumMod val="95000"/>
                  <a:lumOff val="5000"/>
                </a:schemeClr>
              </a:solidFill>
              <a:effectLst/>
              <a:latin typeface="inter-regular"/>
            </a:endParaRPr>
          </a:p>
          <a:p>
            <a:pPr marL="0" indent="0">
              <a:buNone/>
            </a:pPr>
            <a:endParaRPr lang="en-IN" sz="2200" dirty="0"/>
          </a:p>
        </p:txBody>
      </p:sp>
    </p:spTree>
    <p:extLst>
      <p:ext uri="{BB962C8B-B14F-4D97-AF65-F5344CB8AC3E}">
        <p14:creationId xmlns:p14="http://schemas.microsoft.com/office/powerpoint/2010/main" val="549310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8EF24E-02B1-F1E4-F858-9A1C37202E34}"/>
              </a:ext>
            </a:extLst>
          </p:cNvPr>
          <p:cNvSpPr txBox="1">
            <a:spLocks/>
          </p:cNvSpPr>
          <p:nvPr/>
        </p:nvSpPr>
        <p:spPr>
          <a:xfrm>
            <a:off x="496957" y="1308788"/>
            <a:ext cx="11280913" cy="513176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i="0" dirty="0">
                <a:solidFill>
                  <a:schemeClr val="tx1">
                    <a:lumMod val="95000"/>
                    <a:lumOff val="5000"/>
                  </a:schemeClr>
                </a:solidFill>
                <a:effectLst/>
                <a:latin typeface="inter-regular"/>
              </a:rPr>
              <a:t>Proxy Design Pattern provides a surrogate (act on behalf of another) or placeholder for another object to control access to it</a:t>
            </a:r>
            <a:r>
              <a:rPr lang="en-US" sz="2200" b="1" dirty="0">
                <a:solidFill>
                  <a:schemeClr val="tx1">
                    <a:lumMod val="95000"/>
                    <a:lumOff val="5000"/>
                  </a:schemeClr>
                </a:solidFill>
                <a:latin typeface="arial" panose="020B0604020202020204" pitchFamily="34" charset="0"/>
              </a:rPr>
              <a:t>.</a:t>
            </a:r>
            <a:endParaRPr lang="en-US" sz="2200" dirty="0">
              <a:solidFill>
                <a:schemeClr val="tx1">
                  <a:lumMod val="95000"/>
                  <a:lumOff val="5000"/>
                </a:schemeClr>
              </a:solidFill>
              <a:latin typeface="inter-regular"/>
            </a:endParaRPr>
          </a:p>
          <a:p>
            <a:pPr marL="0" indent="0">
              <a:buFont typeface="Arial" panose="020B0604020202020204" pitchFamily="34" charset="0"/>
              <a:buNone/>
            </a:pPr>
            <a:r>
              <a:rPr lang="en-US" sz="2200" b="1" u="sng" dirty="0">
                <a:solidFill>
                  <a:srgbClr val="333333"/>
                </a:solidFill>
                <a:latin typeface="inter-regular"/>
              </a:rPr>
              <a:t>Advantages</a:t>
            </a:r>
            <a:r>
              <a:rPr lang="en-US" sz="2200" b="1" dirty="0">
                <a:solidFill>
                  <a:srgbClr val="333333"/>
                </a:solidFill>
                <a:latin typeface="inter-regular"/>
              </a:rPr>
              <a:t>:-</a:t>
            </a:r>
          </a:p>
          <a:p>
            <a:pPr algn="just"/>
            <a:r>
              <a:rPr lang="en-US" sz="2200" dirty="0">
                <a:solidFill>
                  <a:srgbClr val="000000"/>
                </a:solidFill>
                <a:latin typeface="inter-regular"/>
              </a:rPr>
              <a:t>Improves Performance.</a:t>
            </a:r>
          </a:p>
          <a:p>
            <a:pPr algn="just"/>
            <a:r>
              <a:rPr lang="en-US" sz="2200" b="0" i="0" dirty="0">
                <a:solidFill>
                  <a:srgbClr val="000000"/>
                </a:solidFill>
                <a:effectLst/>
                <a:latin typeface="inter-regular"/>
              </a:rPr>
              <a:t>It provides the protection to the original object from the outside world.</a:t>
            </a:r>
            <a:endParaRPr lang="en-US" sz="2200" dirty="0">
              <a:solidFill>
                <a:srgbClr val="000000"/>
              </a:solidFill>
              <a:latin typeface="inter-regular"/>
            </a:endParaRPr>
          </a:p>
          <a:p>
            <a:pPr marL="0" indent="0" algn="just">
              <a:buFont typeface="Arial" panose="020B0604020202020204" pitchFamily="34" charset="0"/>
              <a:buNone/>
            </a:pPr>
            <a:r>
              <a:rPr lang="en-US" sz="2200" b="1" u="sng" dirty="0">
                <a:solidFill>
                  <a:srgbClr val="000000"/>
                </a:solidFill>
                <a:latin typeface="inter-regular"/>
              </a:rPr>
              <a:t>Usage</a:t>
            </a:r>
            <a:r>
              <a:rPr lang="en-US" sz="2200" b="1" dirty="0">
                <a:solidFill>
                  <a:srgbClr val="000000"/>
                </a:solidFill>
                <a:latin typeface="inter-regular"/>
              </a:rPr>
              <a:t>:-</a:t>
            </a:r>
          </a:p>
          <a:p>
            <a:r>
              <a:rPr lang="en-US" sz="2200" b="0" i="0" dirty="0">
                <a:solidFill>
                  <a:schemeClr val="tx1">
                    <a:lumMod val="95000"/>
                    <a:lumOff val="5000"/>
                  </a:schemeClr>
                </a:solidFill>
                <a:effectLst/>
                <a:latin typeface="inter-regular"/>
              </a:rPr>
              <a:t>By using the proxy design pattern we can provide representational objects (proxies) to the can be completely unaware of the proxy present between the client and the real </a:t>
            </a:r>
            <a:r>
              <a:rPr lang="en-US" sz="2200" dirty="0">
                <a:solidFill>
                  <a:schemeClr val="tx1">
                    <a:lumMod val="95000"/>
                    <a:lumOff val="5000"/>
                  </a:schemeClr>
                </a:solidFill>
                <a:latin typeface="inter-regular"/>
              </a:rPr>
              <a:t>object. client instead of real objects. Due to the similarity between the proxy and the real object,</a:t>
            </a:r>
            <a:r>
              <a:rPr lang="en-US" sz="2200" b="0" i="0" dirty="0">
                <a:solidFill>
                  <a:schemeClr val="tx1">
                    <a:lumMod val="95000"/>
                    <a:lumOff val="5000"/>
                  </a:schemeClr>
                </a:solidFill>
                <a:effectLst/>
                <a:latin typeface="Google Sans"/>
              </a:rPr>
              <a:t> </a:t>
            </a:r>
            <a:r>
              <a:rPr lang="en-US" sz="2200" b="0" i="0" dirty="0">
                <a:solidFill>
                  <a:schemeClr val="tx1">
                    <a:lumMod val="95000"/>
                    <a:lumOff val="5000"/>
                  </a:schemeClr>
                </a:solidFill>
                <a:effectLst/>
                <a:latin typeface="inter-regular"/>
              </a:rPr>
              <a:t>the client can be completely unaware of the proxy present between the client and the real object.</a:t>
            </a:r>
            <a:endParaRPr lang="en-US" sz="2200" dirty="0">
              <a:solidFill>
                <a:schemeClr val="tx1">
                  <a:lumMod val="95000"/>
                  <a:lumOff val="5000"/>
                </a:schemeClr>
              </a:solidFill>
              <a:latin typeface="Google Sans"/>
            </a:endParaRPr>
          </a:p>
          <a:p>
            <a:pPr marL="0" indent="0" algn="just">
              <a:buFont typeface="Arial" panose="020B0604020202020204" pitchFamily="34" charset="0"/>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r>
              <a:rPr lang="en-US" sz="2200" b="0" i="0" dirty="0">
                <a:solidFill>
                  <a:schemeClr val="tx1">
                    <a:lumMod val="95000"/>
                    <a:lumOff val="5000"/>
                  </a:schemeClr>
                </a:solidFill>
                <a:effectLst/>
                <a:latin typeface="Google Sans"/>
              </a:rPr>
              <a:t>A real world example can be a cheque or credit card is a proxy for what is in our bank account. It can be used in place of cash, and provides a means of accessing that cash when required.</a:t>
            </a:r>
            <a:endParaRPr lang="en-IN" sz="2200" dirty="0">
              <a:solidFill>
                <a:schemeClr val="tx1">
                  <a:lumMod val="95000"/>
                  <a:lumOff val="5000"/>
                </a:schemeClr>
              </a:solidFill>
            </a:endParaRPr>
          </a:p>
        </p:txBody>
      </p:sp>
      <p:sp>
        <p:nvSpPr>
          <p:cNvPr id="4" name="Title 1">
            <a:extLst>
              <a:ext uri="{FF2B5EF4-FFF2-40B4-BE49-F238E27FC236}">
                <a16:creationId xmlns:a16="http://schemas.microsoft.com/office/drawing/2014/main" id="{6B505348-D382-CE15-F5F7-533958C5C9D7}"/>
              </a:ext>
            </a:extLst>
          </p:cNvPr>
          <p:cNvSpPr>
            <a:spLocks noGrp="1"/>
          </p:cNvSpPr>
          <p:nvPr>
            <p:ph type="title"/>
          </p:nvPr>
        </p:nvSpPr>
        <p:spPr>
          <a:xfrm>
            <a:off x="496957" y="76890"/>
            <a:ext cx="10515600" cy="1325563"/>
          </a:xfrm>
        </p:spPr>
        <p:txBody>
          <a:bodyPr/>
          <a:lstStyle/>
          <a:p>
            <a:r>
              <a:rPr lang="en-US" b="1" u="sng" dirty="0"/>
              <a:t>Proxy Design Pattern</a:t>
            </a:r>
            <a:endParaRPr lang="en-IN" b="1" u="sng" dirty="0"/>
          </a:p>
        </p:txBody>
      </p:sp>
    </p:spTree>
    <p:extLst>
      <p:ext uri="{BB962C8B-B14F-4D97-AF65-F5344CB8AC3E}">
        <p14:creationId xmlns:p14="http://schemas.microsoft.com/office/powerpoint/2010/main" val="3463300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FB981-0DDF-9E64-1A7E-84EDE685A59A}"/>
              </a:ext>
            </a:extLst>
          </p:cNvPr>
          <p:cNvSpPr txBox="1">
            <a:spLocks/>
          </p:cNvSpPr>
          <p:nvPr/>
        </p:nvSpPr>
        <p:spPr>
          <a:xfrm>
            <a:off x="496957" y="41744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Bridge Design Pattern</a:t>
            </a:r>
            <a:endParaRPr lang="en-IN" b="1" u="sng" dirty="0"/>
          </a:p>
        </p:txBody>
      </p:sp>
      <p:sp>
        <p:nvSpPr>
          <p:cNvPr id="3" name="Content Placeholder 2">
            <a:extLst>
              <a:ext uri="{FF2B5EF4-FFF2-40B4-BE49-F238E27FC236}">
                <a16:creationId xmlns:a16="http://schemas.microsoft.com/office/drawing/2014/main" id="{8B929109-84DD-FBA1-68D2-C6F82690D46C}"/>
              </a:ext>
            </a:extLst>
          </p:cNvPr>
          <p:cNvSpPr txBox="1">
            <a:spLocks/>
          </p:cNvSpPr>
          <p:nvPr/>
        </p:nvSpPr>
        <p:spPr>
          <a:xfrm>
            <a:off x="496957" y="1308788"/>
            <a:ext cx="11280913" cy="5131767"/>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b="0" i="0" dirty="0">
                <a:solidFill>
                  <a:srgbClr val="333333"/>
                </a:solidFill>
                <a:effectLst/>
                <a:latin typeface="inter-regular"/>
              </a:rPr>
              <a:t>It says that just </a:t>
            </a:r>
            <a:r>
              <a:rPr lang="en-US" sz="2200" b="1" i="0" dirty="0">
                <a:solidFill>
                  <a:srgbClr val="333333"/>
                </a:solidFill>
                <a:effectLst/>
                <a:latin typeface="inter-bold"/>
              </a:rPr>
              <a:t>"decouple the functional abstraction from the implementation so that the two can vary independently".</a:t>
            </a:r>
          </a:p>
          <a:p>
            <a:pPr marL="0" indent="0">
              <a:buNone/>
            </a:pPr>
            <a:r>
              <a:rPr lang="en-US" sz="2200" b="1" u="sng" dirty="0">
                <a:solidFill>
                  <a:srgbClr val="333333"/>
                </a:solidFill>
                <a:latin typeface="inter-regular"/>
              </a:rPr>
              <a:t>Advantages</a:t>
            </a:r>
            <a:r>
              <a:rPr lang="en-US" sz="2200" b="1" dirty="0">
                <a:solidFill>
                  <a:srgbClr val="333333"/>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It enables the separation of implementation from the interface.</a:t>
            </a:r>
          </a:p>
          <a:p>
            <a:pPr algn="just">
              <a:buFont typeface="Arial" panose="020B0604020202020204" pitchFamily="34" charset="0"/>
              <a:buChar char="•"/>
            </a:pPr>
            <a:r>
              <a:rPr lang="en-US" sz="2200" b="0" i="0" dirty="0">
                <a:solidFill>
                  <a:srgbClr val="000000"/>
                </a:solidFill>
                <a:effectLst/>
                <a:latin typeface="inter-regular"/>
              </a:rPr>
              <a:t>It improves the extensibility.</a:t>
            </a:r>
          </a:p>
          <a:p>
            <a:pPr algn="just">
              <a:buFont typeface="Arial" panose="020B0604020202020204" pitchFamily="34" charset="0"/>
              <a:buChar char="•"/>
            </a:pPr>
            <a:r>
              <a:rPr lang="en-US" sz="2200" b="0" i="0" dirty="0">
                <a:solidFill>
                  <a:srgbClr val="000000"/>
                </a:solidFill>
                <a:effectLst/>
                <a:latin typeface="inter-regular"/>
              </a:rPr>
              <a:t>It allows the hiding of implementation details from the client.</a:t>
            </a:r>
          </a:p>
          <a:p>
            <a:pPr marL="0" indent="0" algn="just">
              <a:buFont typeface="Arial" panose="020B0604020202020204" pitchFamily="34" charset="0"/>
              <a:buNone/>
            </a:pPr>
            <a:r>
              <a:rPr lang="en-US" sz="2200" b="1" u="sng" dirty="0">
                <a:solidFill>
                  <a:srgbClr val="000000"/>
                </a:solidFill>
                <a:latin typeface="inter-regular"/>
              </a:rPr>
              <a:t>Usage</a:t>
            </a:r>
            <a:r>
              <a:rPr lang="en-US" sz="2200" b="1" dirty="0">
                <a:solidFill>
                  <a:srgbClr val="000000"/>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When you don't want a permanent binding between the functional abstraction and its implementation.</a:t>
            </a:r>
          </a:p>
          <a:p>
            <a:pPr algn="just">
              <a:buFont typeface="Arial" panose="020B0604020202020204" pitchFamily="34" charset="0"/>
              <a:buChar char="•"/>
            </a:pPr>
            <a:r>
              <a:rPr lang="en-US" sz="2200" b="0" i="0" dirty="0">
                <a:solidFill>
                  <a:srgbClr val="000000"/>
                </a:solidFill>
                <a:effectLst/>
                <a:latin typeface="inter-regular"/>
              </a:rPr>
              <a:t>When both the functional abstraction and its implementation need to extended using sub-classes.</a:t>
            </a:r>
          </a:p>
          <a:p>
            <a:pPr algn="just">
              <a:buFont typeface="Arial" panose="020B0604020202020204" pitchFamily="34" charset="0"/>
              <a:buChar char="•"/>
            </a:pPr>
            <a:r>
              <a:rPr lang="en-US" sz="2200" b="0" i="0" dirty="0">
                <a:solidFill>
                  <a:srgbClr val="000000"/>
                </a:solidFill>
                <a:effectLst/>
                <a:latin typeface="inter-regular"/>
              </a:rPr>
              <a:t>It is mostly used in those places where changes are made in the implementation does not affect the clients.</a:t>
            </a:r>
          </a:p>
          <a:p>
            <a:pPr marL="0" indent="0" algn="just">
              <a:buFont typeface="Arial" panose="020B0604020202020204" pitchFamily="34" charset="0"/>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r>
              <a:rPr lang="en-US" sz="2400" b="0" i="0" dirty="0">
                <a:solidFill>
                  <a:schemeClr val="tx1">
                    <a:lumMod val="95000"/>
                    <a:lumOff val="5000"/>
                  </a:schemeClr>
                </a:solidFill>
                <a:effectLst/>
                <a:latin typeface="Google Sans"/>
              </a:rPr>
              <a:t>A household switch controlling lights, ceiling fans, etc. The purpose of the switch is to turn a device on or off.</a:t>
            </a:r>
            <a:endParaRPr lang="en-IN" sz="2400" dirty="0">
              <a:solidFill>
                <a:schemeClr val="tx1">
                  <a:lumMod val="95000"/>
                  <a:lumOff val="5000"/>
                </a:schemeClr>
              </a:solidFill>
            </a:endParaRPr>
          </a:p>
        </p:txBody>
      </p:sp>
    </p:spTree>
    <p:extLst>
      <p:ext uri="{BB962C8B-B14F-4D97-AF65-F5344CB8AC3E}">
        <p14:creationId xmlns:p14="http://schemas.microsoft.com/office/powerpoint/2010/main" val="1968594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B94F3-7307-488D-7BC0-9C9F0B71B057}"/>
              </a:ext>
            </a:extLst>
          </p:cNvPr>
          <p:cNvSpPr txBox="1">
            <a:spLocks/>
          </p:cNvSpPr>
          <p:nvPr/>
        </p:nvSpPr>
        <p:spPr>
          <a:xfrm>
            <a:off x="496957" y="198784"/>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Facade Design Pattern</a:t>
            </a:r>
            <a:endParaRPr lang="en-IN" b="1" u="sng" dirty="0"/>
          </a:p>
        </p:txBody>
      </p:sp>
      <p:sp>
        <p:nvSpPr>
          <p:cNvPr id="3" name="Content Placeholder 2">
            <a:extLst>
              <a:ext uri="{FF2B5EF4-FFF2-40B4-BE49-F238E27FC236}">
                <a16:creationId xmlns:a16="http://schemas.microsoft.com/office/drawing/2014/main" id="{40D27B67-2A3C-013A-CFEA-90BDA3500661}"/>
              </a:ext>
            </a:extLst>
          </p:cNvPr>
          <p:cNvSpPr txBox="1">
            <a:spLocks/>
          </p:cNvSpPr>
          <p:nvPr/>
        </p:nvSpPr>
        <p:spPr>
          <a:xfrm>
            <a:off x="496957" y="1152941"/>
            <a:ext cx="11280913" cy="5506275"/>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3100" b="0" i="0" dirty="0">
                <a:solidFill>
                  <a:srgbClr val="333333"/>
                </a:solidFill>
                <a:effectLst/>
                <a:latin typeface="inter-regular"/>
              </a:rPr>
              <a:t>A Facade Pattern says that just </a:t>
            </a:r>
            <a:r>
              <a:rPr lang="en-US" sz="3100" b="1" i="0" dirty="0">
                <a:solidFill>
                  <a:srgbClr val="333333"/>
                </a:solidFill>
                <a:effectLst/>
                <a:latin typeface="inter-bold"/>
              </a:rPr>
              <a:t>"just provide a unified and simplified interface to a set of interfaces in a subsystem, therefore it hides the complexities of the subsystem from the client".</a:t>
            </a:r>
            <a:endParaRPr lang="en-US" sz="3100" b="0" i="0" dirty="0">
              <a:solidFill>
                <a:srgbClr val="333333"/>
              </a:solidFill>
              <a:effectLst/>
              <a:latin typeface="inter-regular"/>
            </a:endParaRPr>
          </a:p>
          <a:p>
            <a:pPr algn="just"/>
            <a:r>
              <a:rPr lang="en-US" sz="3100" b="0" i="0" dirty="0">
                <a:solidFill>
                  <a:srgbClr val="333333"/>
                </a:solidFill>
                <a:effectLst/>
                <a:latin typeface="inter-regular"/>
              </a:rPr>
              <a:t>In other words, Facade Pattern describes a higher-level interface that makes the sub-system easier to use. Practically, </a:t>
            </a:r>
            <a:r>
              <a:rPr lang="en-US" sz="3100" b="1" i="0" dirty="0">
                <a:solidFill>
                  <a:srgbClr val="333333"/>
                </a:solidFill>
                <a:effectLst/>
                <a:latin typeface="inter-bold"/>
              </a:rPr>
              <a:t>every Abstract Factory</a:t>
            </a:r>
            <a:r>
              <a:rPr lang="en-US" sz="3100" b="0" i="0" dirty="0">
                <a:solidFill>
                  <a:srgbClr val="333333"/>
                </a:solidFill>
                <a:effectLst/>
                <a:latin typeface="inter-regular"/>
              </a:rPr>
              <a:t> is a type of </a:t>
            </a:r>
            <a:r>
              <a:rPr lang="en-US" sz="3100" b="1" i="0" dirty="0">
                <a:solidFill>
                  <a:srgbClr val="333333"/>
                </a:solidFill>
                <a:effectLst/>
                <a:latin typeface="inter-bold"/>
              </a:rPr>
              <a:t>Facade.</a:t>
            </a:r>
          </a:p>
          <a:p>
            <a:pPr marL="0" indent="0">
              <a:buNone/>
            </a:pPr>
            <a:r>
              <a:rPr lang="en-US" sz="3100" b="1" u="sng" dirty="0">
                <a:solidFill>
                  <a:srgbClr val="333333"/>
                </a:solidFill>
                <a:latin typeface="inter-regular"/>
              </a:rPr>
              <a:t>Advantages</a:t>
            </a:r>
            <a:r>
              <a:rPr lang="en-US" sz="3100" b="1" dirty="0">
                <a:solidFill>
                  <a:srgbClr val="333333"/>
                </a:solidFill>
                <a:latin typeface="inter-regular"/>
              </a:rPr>
              <a:t>:-</a:t>
            </a:r>
          </a:p>
          <a:p>
            <a:pPr algn="just">
              <a:buFont typeface="Arial" panose="020B0604020202020204" pitchFamily="34" charset="0"/>
              <a:buChar char="•"/>
            </a:pPr>
            <a:r>
              <a:rPr lang="en-US" sz="3100" b="0" i="0" dirty="0">
                <a:solidFill>
                  <a:srgbClr val="000000"/>
                </a:solidFill>
                <a:effectLst/>
                <a:latin typeface="inter-regular"/>
              </a:rPr>
              <a:t>It shields the clients from the complexities of the sub-system components.</a:t>
            </a:r>
          </a:p>
          <a:p>
            <a:pPr algn="just">
              <a:buFont typeface="Arial" panose="020B0604020202020204" pitchFamily="34" charset="0"/>
              <a:buChar char="•"/>
            </a:pPr>
            <a:r>
              <a:rPr lang="en-US" sz="3100" b="0" i="0" dirty="0">
                <a:solidFill>
                  <a:srgbClr val="000000"/>
                </a:solidFill>
                <a:effectLst/>
                <a:latin typeface="inter-regular"/>
              </a:rPr>
              <a:t>It promotes loose coupling between subsystems and its clients.</a:t>
            </a:r>
          </a:p>
          <a:p>
            <a:pPr marL="0" indent="0" algn="just">
              <a:buFont typeface="Arial" panose="020B0604020202020204" pitchFamily="34" charset="0"/>
              <a:buNone/>
            </a:pPr>
            <a:r>
              <a:rPr lang="en-US" sz="3100" b="1" u="sng" dirty="0">
                <a:solidFill>
                  <a:srgbClr val="000000"/>
                </a:solidFill>
                <a:latin typeface="inter-regular"/>
              </a:rPr>
              <a:t>Usage</a:t>
            </a:r>
            <a:r>
              <a:rPr lang="en-US" sz="3100" b="1" dirty="0">
                <a:solidFill>
                  <a:srgbClr val="000000"/>
                </a:solidFill>
                <a:latin typeface="inter-regular"/>
              </a:rPr>
              <a:t>:-</a:t>
            </a:r>
          </a:p>
          <a:p>
            <a:pPr algn="just">
              <a:buFont typeface="Arial" panose="020B0604020202020204" pitchFamily="34" charset="0"/>
              <a:buChar char="•"/>
            </a:pPr>
            <a:r>
              <a:rPr lang="en-US" b="0" i="0" dirty="0">
                <a:solidFill>
                  <a:srgbClr val="000000"/>
                </a:solidFill>
                <a:effectLst/>
                <a:latin typeface="inter-regular"/>
              </a:rPr>
              <a:t>When you want to provide simple interface to a complex sub-system.</a:t>
            </a:r>
          </a:p>
          <a:p>
            <a:pPr algn="just">
              <a:buFont typeface="Arial" panose="020B0604020202020204" pitchFamily="34" charset="0"/>
              <a:buChar char="•"/>
            </a:pPr>
            <a:r>
              <a:rPr lang="en-US" b="0" i="0" dirty="0">
                <a:solidFill>
                  <a:srgbClr val="000000"/>
                </a:solidFill>
                <a:effectLst/>
                <a:latin typeface="inter-regular"/>
              </a:rPr>
              <a:t>When several dependencies exist between clients and the implementation classes of an abstraction.</a:t>
            </a:r>
            <a:endParaRPr lang="en-US" b="1" dirty="0">
              <a:solidFill>
                <a:srgbClr val="000000"/>
              </a:solidFill>
              <a:latin typeface="inter-regular"/>
            </a:endParaRPr>
          </a:p>
          <a:p>
            <a:pPr marL="0" indent="0" algn="just">
              <a:buFont typeface="Arial" panose="020B0604020202020204" pitchFamily="34" charset="0"/>
              <a:buNone/>
            </a:pPr>
            <a:r>
              <a:rPr lang="en-US" sz="3100" b="1" u="sng" dirty="0">
                <a:solidFill>
                  <a:schemeClr val="tx1">
                    <a:lumMod val="95000"/>
                    <a:lumOff val="5000"/>
                  </a:schemeClr>
                </a:solidFill>
                <a:latin typeface="Google Sans"/>
              </a:rPr>
              <a:t>Real-Time Example</a:t>
            </a:r>
            <a:r>
              <a:rPr lang="en-US" sz="3100" dirty="0">
                <a:solidFill>
                  <a:schemeClr val="tx1">
                    <a:lumMod val="95000"/>
                    <a:lumOff val="5000"/>
                  </a:schemeClr>
                </a:solidFill>
                <a:latin typeface="Google Sans"/>
              </a:rPr>
              <a:t>:-</a:t>
            </a:r>
          </a:p>
          <a:p>
            <a:pPr algn="just"/>
            <a:r>
              <a:rPr lang="en-US" sz="1600" b="0" i="0" dirty="0">
                <a:solidFill>
                  <a:srgbClr val="E8EAED"/>
                </a:solidFill>
                <a:effectLst/>
                <a:latin typeface="Google Sans"/>
              </a:rPr>
              <a:t> </a:t>
            </a:r>
            <a:r>
              <a:rPr lang="en-US" sz="3100" b="0" i="0" dirty="0">
                <a:solidFill>
                  <a:schemeClr val="tx1">
                    <a:lumMod val="95000"/>
                    <a:lumOff val="5000"/>
                  </a:schemeClr>
                </a:solidFill>
                <a:effectLst/>
                <a:latin typeface="Google Sans"/>
              </a:rPr>
              <a:t>When a computer starts up, it involves the work of CPU, memory, hard drive, etc. To make it easy to use for users, we can add a facade that wraps the complexity of the task, and provide one simple interface instead.</a:t>
            </a:r>
            <a:endParaRPr lang="en-US" sz="3100" dirty="0">
              <a:solidFill>
                <a:schemeClr val="tx1">
                  <a:lumMod val="95000"/>
                  <a:lumOff val="5000"/>
                </a:schemeClr>
              </a:solidFill>
              <a:latin typeface="Google Sans"/>
            </a:endParaRPr>
          </a:p>
        </p:txBody>
      </p:sp>
      <p:sp>
        <p:nvSpPr>
          <p:cNvPr id="9" name="Rectangle 6">
            <a:extLst>
              <a:ext uri="{FF2B5EF4-FFF2-40B4-BE49-F238E27FC236}">
                <a16:creationId xmlns:a16="http://schemas.microsoft.com/office/drawing/2014/main" id="{3BCCF595-2135-EB07-C130-F00CF72FD84A}"/>
              </a:ext>
            </a:extLst>
          </p:cNvPr>
          <p:cNvSpPr>
            <a:spLocks noChangeArrowheads="1"/>
          </p:cNvSpPr>
          <p:nvPr/>
        </p:nvSpPr>
        <p:spPr bwMode="auto">
          <a:xfrm>
            <a:off x="0" y="15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3744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42A8B-4FA5-4EDE-A19D-56F5E2536D0B}"/>
              </a:ext>
            </a:extLst>
          </p:cNvPr>
          <p:cNvSpPr txBox="1">
            <a:spLocks/>
          </p:cNvSpPr>
          <p:nvPr/>
        </p:nvSpPr>
        <p:spPr>
          <a:xfrm>
            <a:off x="496957" y="41744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Composite Design Pattern</a:t>
            </a:r>
            <a:endParaRPr lang="en-IN" b="1" u="sng" dirty="0"/>
          </a:p>
        </p:txBody>
      </p:sp>
      <p:sp>
        <p:nvSpPr>
          <p:cNvPr id="3" name="Content Placeholder 2">
            <a:extLst>
              <a:ext uri="{FF2B5EF4-FFF2-40B4-BE49-F238E27FC236}">
                <a16:creationId xmlns:a16="http://schemas.microsoft.com/office/drawing/2014/main" id="{D1F0A904-A6FE-84F4-2A3B-358C8B838B37}"/>
              </a:ext>
            </a:extLst>
          </p:cNvPr>
          <p:cNvSpPr txBox="1">
            <a:spLocks/>
          </p:cNvSpPr>
          <p:nvPr/>
        </p:nvSpPr>
        <p:spPr>
          <a:xfrm>
            <a:off x="496957" y="1073427"/>
            <a:ext cx="11280913" cy="5367128"/>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b="0" i="0" dirty="0">
              <a:solidFill>
                <a:srgbClr val="333333"/>
              </a:solidFill>
              <a:effectLst/>
              <a:latin typeface="inter-regular"/>
            </a:endParaRPr>
          </a:p>
          <a:p>
            <a:r>
              <a:rPr lang="en-US" sz="2200" dirty="0">
                <a:solidFill>
                  <a:srgbClr val="333333"/>
                </a:solidFill>
                <a:latin typeface="inter-regular"/>
              </a:rPr>
              <a:t>It says </a:t>
            </a:r>
            <a:r>
              <a:rPr lang="en-US" sz="2200" b="0" i="0" dirty="0">
                <a:solidFill>
                  <a:srgbClr val="333333"/>
                </a:solidFill>
                <a:effectLst/>
                <a:latin typeface="inter-regular"/>
              </a:rPr>
              <a:t>that just </a:t>
            </a:r>
            <a:r>
              <a:rPr lang="en-US" sz="2200" b="1" i="0" dirty="0">
                <a:solidFill>
                  <a:srgbClr val="333333"/>
                </a:solidFill>
                <a:effectLst/>
                <a:latin typeface="inter-bold"/>
              </a:rPr>
              <a:t>"allow clients to operate in generic manner on objects that may or may not represent a hierarchy of objects".</a:t>
            </a:r>
          </a:p>
          <a:p>
            <a:r>
              <a:rPr lang="en-US" sz="2200" b="1" u="sng" dirty="0">
                <a:solidFill>
                  <a:srgbClr val="333333"/>
                </a:solidFill>
                <a:latin typeface="inter-regular"/>
              </a:rPr>
              <a:t>Advantages</a:t>
            </a:r>
            <a:r>
              <a:rPr lang="en-US" sz="2200" b="1" dirty="0">
                <a:solidFill>
                  <a:srgbClr val="333333"/>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It defines class hierarchies that contain primitive and complex objects.</a:t>
            </a:r>
          </a:p>
          <a:p>
            <a:pPr algn="just">
              <a:buFont typeface="Arial" panose="020B0604020202020204" pitchFamily="34" charset="0"/>
              <a:buChar char="•"/>
            </a:pPr>
            <a:r>
              <a:rPr lang="en-US" sz="2200" b="0" i="0" dirty="0">
                <a:solidFill>
                  <a:srgbClr val="000000"/>
                </a:solidFill>
                <a:effectLst/>
                <a:latin typeface="inter-regular"/>
              </a:rPr>
              <a:t>It makes easier to you to add new kinds of components.</a:t>
            </a:r>
          </a:p>
          <a:p>
            <a:pPr algn="just">
              <a:buFont typeface="Arial" panose="020B0604020202020204" pitchFamily="34" charset="0"/>
              <a:buChar char="•"/>
            </a:pPr>
            <a:r>
              <a:rPr lang="en-US" sz="2200" b="0" i="0" dirty="0">
                <a:solidFill>
                  <a:srgbClr val="000000"/>
                </a:solidFill>
                <a:effectLst/>
                <a:latin typeface="inter-regular"/>
              </a:rPr>
              <a:t>It provides flexibility of structure with manageable class or interface.</a:t>
            </a:r>
            <a:br>
              <a:rPr lang="en-US" sz="1600" dirty="0"/>
            </a:br>
            <a:endParaRPr lang="en-US" sz="1600" dirty="0"/>
          </a:p>
          <a:p>
            <a:pPr algn="just">
              <a:buFont typeface="Arial" panose="020B0604020202020204" pitchFamily="34" charset="0"/>
              <a:buChar char="•"/>
            </a:pPr>
            <a:r>
              <a:rPr lang="en-US" sz="2200" b="1" u="sng" dirty="0">
                <a:solidFill>
                  <a:srgbClr val="000000"/>
                </a:solidFill>
                <a:latin typeface="inter-regular"/>
              </a:rPr>
              <a:t>Usage</a:t>
            </a:r>
            <a:r>
              <a:rPr lang="en-US" sz="2200" b="1" dirty="0">
                <a:solidFill>
                  <a:srgbClr val="000000"/>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When you want to represent a full or partial hierarchy of objects.</a:t>
            </a:r>
          </a:p>
          <a:p>
            <a:pPr algn="just">
              <a:buFont typeface="Arial" panose="020B0604020202020204" pitchFamily="34" charset="0"/>
              <a:buChar char="•"/>
            </a:pPr>
            <a:r>
              <a:rPr lang="en-US" sz="2200" b="0" i="0" dirty="0">
                <a:solidFill>
                  <a:srgbClr val="000000"/>
                </a:solidFill>
                <a:effectLst/>
                <a:latin typeface="inter-regular"/>
              </a:rPr>
              <a:t>When the responsibilities are needed to be added dynamically to the individual objects without affecting other objects. Where the responsibility of object may vary from time to time.</a:t>
            </a:r>
          </a:p>
          <a:p>
            <a:pPr marL="0" indent="0" algn="just">
              <a:buFont typeface="Arial" panose="020B0604020202020204" pitchFamily="34" charset="0"/>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r>
              <a:rPr lang="en-US" sz="2200" b="0" i="0" dirty="0">
                <a:solidFill>
                  <a:schemeClr val="tx1">
                    <a:lumMod val="95000"/>
                    <a:lumOff val="5000"/>
                  </a:schemeClr>
                </a:solidFill>
                <a:effectLst/>
                <a:latin typeface="Google Sans"/>
              </a:rPr>
              <a:t>Car has an engine and a tire. The engine is made up of some electrical components and valves. The electrical components would further consist of some chips and transistors. These components make a complex object called a car.</a:t>
            </a:r>
            <a:endParaRPr lang="en-IN" sz="2200" dirty="0">
              <a:solidFill>
                <a:schemeClr val="tx1">
                  <a:lumMod val="95000"/>
                  <a:lumOff val="5000"/>
                </a:schemeClr>
              </a:solidFill>
            </a:endParaRPr>
          </a:p>
        </p:txBody>
      </p:sp>
    </p:spTree>
    <p:extLst>
      <p:ext uri="{BB962C8B-B14F-4D97-AF65-F5344CB8AC3E}">
        <p14:creationId xmlns:p14="http://schemas.microsoft.com/office/powerpoint/2010/main" val="2965911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6E944-5F4A-FFAC-30BA-6D1525F5943C}"/>
              </a:ext>
            </a:extLst>
          </p:cNvPr>
          <p:cNvSpPr txBox="1">
            <a:spLocks/>
          </p:cNvSpPr>
          <p:nvPr/>
        </p:nvSpPr>
        <p:spPr>
          <a:xfrm>
            <a:off x="496957" y="41744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err="1"/>
              <a:t>FlyWeight</a:t>
            </a:r>
            <a:r>
              <a:rPr lang="en-US" b="1" u="sng" dirty="0"/>
              <a:t> Design Pattern</a:t>
            </a:r>
            <a:endParaRPr lang="en-IN" b="1" u="sng" dirty="0"/>
          </a:p>
        </p:txBody>
      </p:sp>
      <p:sp>
        <p:nvSpPr>
          <p:cNvPr id="3" name="Content Placeholder 2">
            <a:extLst>
              <a:ext uri="{FF2B5EF4-FFF2-40B4-BE49-F238E27FC236}">
                <a16:creationId xmlns:a16="http://schemas.microsoft.com/office/drawing/2014/main" id="{202EAE57-E208-DE26-4A12-AAAB1BFB904F}"/>
              </a:ext>
            </a:extLst>
          </p:cNvPr>
          <p:cNvSpPr txBox="1">
            <a:spLocks/>
          </p:cNvSpPr>
          <p:nvPr/>
        </p:nvSpPr>
        <p:spPr>
          <a:xfrm>
            <a:off x="496957" y="1073427"/>
            <a:ext cx="11280913" cy="536712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b="0" i="0" dirty="0">
              <a:solidFill>
                <a:srgbClr val="333333"/>
              </a:solidFill>
              <a:effectLst/>
              <a:latin typeface="inter-regular"/>
            </a:endParaRPr>
          </a:p>
          <a:p>
            <a:r>
              <a:rPr lang="en-US" sz="2200" dirty="0">
                <a:solidFill>
                  <a:srgbClr val="333333"/>
                </a:solidFill>
                <a:latin typeface="inter-regular"/>
              </a:rPr>
              <a:t>It says </a:t>
            </a:r>
            <a:r>
              <a:rPr lang="en-US" sz="2200" b="0" i="0" dirty="0">
                <a:solidFill>
                  <a:srgbClr val="333333"/>
                </a:solidFill>
                <a:effectLst/>
                <a:latin typeface="inter-regular"/>
              </a:rPr>
              <a:t>that just </a:t>
            </a:r>
            <a:r>
              <a:rPr lang="en-US" sz="2200" b="1" i="0" dirty="0">
                <a:solidFill>
                  <a:srgbClr val="333333"/>
                </a:solidFill>
                <a:effectLst/>
                <a:latin typeface="inter-bold"/>
              </a:rPr>
              <a:t>"to reuse already existing similar kind of objects by storing them and create new object when no matching object is found"</a:t>
            </a:r>
            <a:r>
              <a:rPr lang="en-US" sz="2200" b="0" i="0" dirty="0">
                <a:solidFill>
                  <a:srgbClr val="333333"/>
                </a:solidFill>
                <a:effectLst/>
                <a:latin typeface="inter-regular"/>
              </a:rPr>
              <a:t>.</a:t>
            </a:r>
            <a:endParaRPr lang="en-US" sz="2200" b="1" i="0" dirty="0">
              <a:solidFill>
                <a:srgbClr val="333333"/>
              </a:solidFill>
              <a:effectLst/>
              <a:latin typeface="inter-bold"/>
            </a:endParaRPr>
          </a:p>
          <a:p>
            <a:r>
              <a:rPr lang="en-US" sz="2200" b="1" u="sng" dirty="0">
                <a:solidFill>
                  <a:srgbClr val="333333"/>
                </a:solidFill>
                <a:latin typeface="inter-regular"/>
              </a:rPr>
              <a:t>Advantages</a:t>
            </a:r>
            <a:r>
              <a:rPr lang="en-US" sz="2200" b="1" dirty="0">
                <a:solidFill>
                  <a:srgbClr val="333333"/>
                </a:solidFill>
                <a:latin typeface="inter-regular"/>
              </a:rPr>
              <a:t>:-</a:t>
            </a:r>
          </a:p>
          <a:p>
            <a:pPr algn="just">
              <a:buFont typeface="Arial" panose="020B0604020202020204" pitchFamily="34" charset="0"/>
              <a:buChar char="•"/>
            </a:pPr>
            <a:r>
              <a:rPr lang="en-US" sz="2000" b="0" i="0" dirty="0">
                <a:solidFill>
                  <a:srgbClr val="000000"/>
                </a:solidFill>
                <a:effectLst/>
                <a:latin typeface="inter-regular"/>
              </a:rPr>
              <a:t>It reduces the number of objects.</a:t>
            </a:r>
          </a:p>
          <a:p>
            <a:pPr algn="just">
              <a:buFont typeface="Arial" panose="020B0604020202020204" pitchFamily="34" charset="0"/>
              <a:buChar char="•"/>
            </a:pPr>
            <a:r>
              <a:rPr lang="en-US" sz="2000" b="0" i="0" dirty="0">
                <a:solidFill>
                  <a:srgbClr val="000000"/>
                </a:solidFill>
                <a:effectLst/>
                <a:latin typeface="inter-regular"/>
              </a:rPr>
              <a:t>It reduces the amount of memory and storage devices required if the objects are persisted</a:t>
            </a:r>
          </a:p>
          <a:p>
            <a:pPr marL="0" indent="0">
              <a:buNone/>
            </a:pPr>
            <a:br>
              <a:rPr lang="en-US" sz="1600" dirty="0"/>
            </a:br>
            <a:r>
              <a:rPr lang="en-US" sz="2200" b="1" u="sng" dirty="0">
                <a:solidFill>
                  <a:srgbClr val="000000"/>
                </a:solidFill>
                <a:latin typeface="inter-regular"/>
              </a:rPr>
              <a:t>Usage</a:t>
            </a:r>
            <a:r>
              <a:rPr lang="en-US" sz="2200" b="1" dirty="0">
                <a:solidFill>
                  <a:srgbClr val="000000"/>
                </a:solidFill>
                <a:latin typeface="inter-regular"/>
              </a:rPr>
              <a:t>:-</a:t>
            </a:r>
          </a:p>
          <a:p>
            <a:pPr algn="just">
              <a:buFont typeface="Arial" panose="020B0604020202020204" pitchFamily="34" charset="0"/>
              <a:buChar char="•"/>
            </a:pPr>
            <a:r>
              <a:rPr lang="en-US" sz="2000" b="0" i="0" dirty="0">
                <a:solidFill>
                  <a:srgbClr val="000000"/>
                </a:solidFill>
                <a:effectLst/>
                <a:latin typeface="inter-regular"/>
              </a:rPr>
              <a:t>When an application uses number of objects</a:t>
            </a:r>
          </a:p>
          <a:p>
            <a:pPr algn="just">
              <a:buFont typeface="Arial" panose="020B0604020202020204" pitchFamily="34" charset="0"/>
              <a:buChar char="•"/>
            </a:pPr>
            <a:r>
              <a:rPr lang="en-US" sz="2000" b="0" i="0" dirty="0">
                <a:solidFill>
                  <a:srgbClr val="000000"/>
                </a:solidFill>
                <a:effectLst/>
                <a:latin typeface="inter-regular"/>
              </a:rPr>
              <a:t>When the storage cost is high because of the quantity of objects.</a:t>
            </a:r>
          </a:p>
          <a:p>
            <a:pPr algn="just">
              <a:buFont typeface="Arial" panose="020B0604020202020204" pitchFamily="34" charset="0"/>
              <a:buChar char="•"/>
            </a:pPr>
            <a:r>
              <a:rPr lang="en-US" sz="2000" b="0" i="0" dirty="0">
                <a:solidFill>
                  <a:srgbClr val="000000"/>
                </a:solidFill>
                <a:effectLst/>
                <a:latin typeface="inter-regular"/>
              </a:rPr>
              <a:t>When the application does not depend on object identity.</a:t>
            </a:r>
          </a:p>
          <a:p>
            <a:pPr marL="0" indent="0" algn="just">
              <a:buFont typeface="Arial" panose="020B0604020202020204" pitchFamily="34" charset="0"/>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r>
              <a:rPr lang="en-US" sz="2000" b="0" i="0" dirty="0">
                <a:solidFill>
                  <a:schemeClr val="tx1">
                    <a:lumMod val="95000"/>
                    <a:lumOff val="5000"/>
                  </a:schemeClr>
                </a:solidFill>
                <a:effectLst/>
                <a:latin typeface="Google Sans"/>
              </a:rPr>
              <a:t>Suppose we have a pen which can exist with/without refill. A refill can be of any color thus a pen can be used to create drawings having N number of colors. Here Pen can be flyweight object with refill as extrinsic attribute.</a:t>
            </a:r>
            <a:endParaRPr lang="en-IN" sz="2000" dirty="0">
              <a:solidFill>
                <a:schemeClr val="tx1">
                  <a:lumMod val="95000"/>
                  <a:lumOff val="5000"/>
                </a:schemeClr>
              </a:solidFill>
            </a:endParaRPr>
          </a:p>
        </p:txBody>
      </p:sp>
    </p:spTree>
    <p:extLst>
      <p:ext uri="{BB962C8B-B14F-4D97-AF65-F5344CB8AC3E}">
        <p14:creationId xmlns:p14="http://schemas.microsoft.com/office/powerpoint/2010/main" val="4248181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39ECA-C214-317A-448C-9D9DAF3D0CF9}"/>
              </a:ext>
            </a:extLst>
          </p:cNvPr>
          <p:cNvSpPr txBox="1">
            <a:spLocks/>
          </p:cNvSpPr>
          <p:nvPr/>
        </p:nvSpPr>
        <p:spPr>
          <a:xfrm>
            <a:off x="1692965" y="2235200"/>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8000" b="1" dirty="0"/>
              <a:t>Behavioral Design Patterns</a:t>
            </a:r>
            <a:endParaRPr lang="en-IN" sz="8000" b="1" dirty="0"/>
          </a:p>
        </p:txBody>
      </p:sp>
    </p:spTree>
    <p:extLst>
      <p:ext uri="{BB962C8B-B14F-4D97-AF65-F5344CB8AC3E}">
        <p14:creationId xmlns:p14="http://schemas.microsoft.com/office/powerpoint/2010/main" val="3668497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7DB80-A829-2C7A-3D7B-37097E64F335}"/>
              </a:ext>
            </a:extLst>
          </p:cNvPr>
          <p:cNvSpPr txBox="1">
            <a:spLocks/>
          </p:cNvSpPr>
          <p:nvPr/>
        </p:nvSpPr>
        <p:spPr>
          <a:xfrm>
            <a:off x="496957" y="41744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a:t>Chain Of </a:t>
            </a:r>
            <a:r>
              <a:rPr lang="en-US" b="1" u="sng" dirty="0"/>
              <a:t>Responsibility Design Pattern</a:t>
            </a:r>
            <a:endParaRPr lang="en-IN" b="1" u="sng" dirty="0"/>
          </a:p>
        </p:txBody>
      </p:sp>
      <p:sp>
        <p:nvSpPr>
          <p:cNvPr id="3" name="Content Placeholder 2">
            <a:extLst>
              <a:ext uri="{FF2B5EF4-FFF2-40B4-BE49-F238E27FC236}">
                <a16:creationId xmlns:a16="http://schemas.microsoft.com/office/drawing/2014/main" id="{60CC4065-14B9-D932-5254-9E5105ED5ED8}"/>
              </a:ext>
            </a:extLst>
          </p:cNvPr>
          <p:cNvSpPr txBox="1">
            <a:spLocks/>
          </p:cNvSpPr>
          <p:nvPr/>
        </p:nvSpPr>
        <p:spPr>
          <a:xfrm>
            <a:off x="496957" y="1073427"/>
            <a:ext cx="11280913" cy="536712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b="0" i="0" dirty="0">
              <a:solidFill>
                <a:srgbClr val="333333"/>
              </a:solidFill>
              <a:effectLst/>
              <a:latin typeface="inter-regular"/>
            </a:endParaRPr>
          </a:p>
          <a:p>
            <a:r>
              <a:rPr lang="en-US" sz="2200" dirty="0">
                <a:solidFill>
                  <a:srgbClr val="333333"/>
                </a:solidFill>
                <a:latin typeface="inter-regular"/>
              </a:rPr>
              <a:t>It says </a:t>
            </a:r>
            <a:r>
              <a:rPr lang="en-US" sz="2200" b="0" i="0" dirty="0">
                <a:solidFill>
                  <a:srgbClr val="333333"/>
                </a:solidFill>
                <a:effectLst/>
                <a:latin typeface="inter-regular"/>
              </a:rPr>
              <a:t>that just </a:t>
            </a:r>
            <a:r>
              <a:rPr lang="en-US" sz="2200" b="1" i="0" dirty="0">
                <a:solidFill>
                  <a:srgbClr val="333333"/>
                </a:solidFill>
                <a:effectLst/>
                <a:latin typeface="inter-bold"/>
              </a:rPr>
              <a:t> "</a:t>
            </a:r>
            <a:r>
              <a:rPr lang="en-US" sz="2200" b="1" dirty="0">
                <a:solidFill>
                  <a:srgbClr val="333333"/>
                </a:solidFill>
                <a:latin typeface="inter-bold"/>
              </a:rPr>
              <a:t>a</a:t>
            </a:r>
            <a:r>
              <a:rPr lang="en-US" sz="2200" b="1" i="0" dirty="0">
                <a:solidFill>
                  <a:srgbClr val="333333"/>
                </a:solidFill>
                <a:effectLst/>
                <a:latin typeface="inter-bold"/>
              </a:rPr>
              <a:t>void coupling the sender of a request to its receiver by giving multiple objects a chance to handle the request".</a:t>
            </a:r>
            <a:r>
              <a:rPr lang="en-US" sz="2200" b="0" i="0" dirty="0">
                <a:solidFill>
                  <a:srgbClr val="333333"/>
                </a:solidFill>
                <a:effectLst/>
                <a:latin typeface="inter-regular"/>
              </a:rPr>
              <a:t> </a:t>
            </a:r>
          </a:p>
          <a:p>
            <a:pPr marL="0" indent="0">
              <a:buNone/>
            </a:pPr>
            <a:r>
              <a:rPr lang="en-US" sz="2200" b="1" u="sng" dirty="0">
                <a:solidFill>
                  <a:srgbClr val="333333"/>
                </a:solidFill>
                <a:latin typeface="inter-regular"/>
              </a:rPr>
              <a:t>Advantages</a:t>
            </a:r>
            <a:r>
              <a:rPr lang="en-US" sz="2200" b="1" dirty="0">
                <a:solidFill>
                  <a:srgbClr val="333333"/>
                </a:solidFill>
                <a:latin typeface="inter-regular"/>
              </a:rPr>
              <a:t>:-</a:t>
            </a:r>
          </a:p>
          <a:p>
            <a:pPr algn="just">
              <a:buFont typeface="Arial" panose="020B0604020202020204" pitchFamily="34" charset="0"/>
              <a:buChar char="•"/>
            </a:pPr>
            <a:r>
              <a:rPr lang="en-US" sz="2400" b="0" i="0" dirty="0">
                <a:solidFill>
                  <a:srgbClr val="000000"/>
                </a:solidFill>
                <a:effectLst/>
                <a:latin typeface="inter-regular"/>
              </a:rPr>
              <a:t>It reduces the coupling.</a:t>
            </a:r>
          </a:p>
          <a:p>
            <a:pPr algn="just">
              <a:buFont typeface="Arial" panose="020B0604020202020204" pitchFamily="34" charset="0"/>
              <a:buChar char="•"/>
            </a:pPr>
            <a:r>
              <a:rPr lang="en-US" sz="2400" b="0" i="0" dirty="0">
                <a:solidFill>
                  <a:srgbClr val="000000"/>
                </a:solidFill>
                <a:effectLst/>
                <a:latin typeface="inter-regular"/>
              </a:rPr>
              <a:t>It adds flexibility while assigning the responsibilities to objects.</a:t>
            </a:r>
          </a:p>
          <a:p>
            <a:pPr algn="just">
              <a:buFont typeface="Arial" panose="020B0604020202020204" pitchFamily="34" charset="0"/>
              <a:buChar char="•"/>
            </a:pPr>
            <a:r>
              <a:rPr lang="en-US" sz="2400" b="0" i="0" dirty="0">
                <a:solidFill>
                  <a:srgbClr val="000000"/>
                </a:solidFill>
                <a:effectLst/>
                <a:latin typeface="inter-regular"/>
              </a:rPr>
              <a:t>It allows a set of classes to act as one; events produced in one class can be sent to other handler classes with the help of composition.</a:t>
            </a:r>
            <a:endParaRPr lang="en-US" sz="2000" b="0" i="0" dirty="0">
              <a:solidFill>
                <a:srgbClr val="000000"/>
              </a:solidFill>
              <a:effectLst/>
              <a:latin typeface="inter-regular"/>
            </a:endParaRPr>
          </a:p>
          <a:p>
            <a:pPr marL="0" indent="0">
              <a:buNone/>
            </a:pPr>
            <a:br>
              <a:rPr lang="en-US" sz="1600" dirty="0"/>
            </a:br>
            <a:r>
              <a:rPr lang="en-US" sz="2200" b="1" u="sng" dirty="0">
                <a:solidFill>
                  <a:srgbClr val="000000"/>
                </a:solidFill>
                <a:latin typeface="inter-regular"/>
              </a:rPr>
              <a:t>Usage</a:t>
            </a:r>
            <a:r>
              <a:rPr lang="en-US" sz="2200" b="1" dirty="0">
                <a:solidFill>
                  <a:srgbClr val="000000"/>
                </a:solidFill>
                <a:latin typeface="inter-regular"/>
              </a:rPr>
              <a:t>:-</a:t>
            </a:r>
          </a:p>
          <a:p>
            <a:pPr algn="just">
              <a:buFont typeface="Arial" panose="020B0604020202020204" pitchFamily="34" charset="0"/>
              <a:buChar char="•"/>
            </a:pPr>
            <a:r>
              <a:rPr lang="en-US" sz="2400" b="0" i="0" dirty="0">
                <a:solidFill>
                  <a:srgbClr val="000000"/>
                </a:solidFill>
                <a:effectLst/>
                <a:latin typeface="inter-regular"/>
              </a:rPr>
              <a:t>When more than one object can handle a request and the handler is unknown.</a:t>
            </a:r>
          </a:p>
          <a:p>
            <a:pPr algn="just">
              <a:buFont typeface="Arial" panose="020B0604020202020204" pitchFamily="34" charset="0"/>
              <a:buChar char="•"/>
            </a:pPr>
            <a:r>
              <a:rPr lang="en-US" sz="2400" b="0" i="0" dirty="0">
                <a:solidFill>
                  <a:srgbClr val="000000"/>
                </a:solidFill>
                <a:effectLst/>
                <a:latin typeface="inter-regular"/>
              </a:rPr>
              <a:t>When the group of objects that can handle the request must be specified in dynamic way.</a:t>
            </a:r>
            <a:br>
              <a:rPr lang="en-US" sz="2400" dirty="0"/>
            </a:br>
            <a:endParaRPr lang="en-US" sz="2400" b="0" i="0" dirty="0">
              <a:solidFill>
                <a:srgbClr val="000000"/>
              </a:solidFill>
              <a:effectLst/>
              <a:latin typeface="inter-regular"/>
            </a:endParaRPr>
          </a:p>
          <a:p>
            <a:pPr marL="0" indent="0" algn="just">
              <a:buFont typeface="Arial" panose="020B0604020202020204" pitchFamily="34" charset="0"/>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r>
              <a:rPr lang="en-US" sz="2400" b="0" i="0" dirty="0">
                <a:solidFill>
                  <a:schemeClr val="tx1">
                    <a:lumMod val="95000"/>
                    <a:lumOff val="5000"/>
                  </a:schemeClr>
                </a:solidFill>
                <a:effectLst/>
                <a:latin typeface="Google Sans"/>
              </a:rPr>
              <a:t>ATM Dispense machine. The user enters the amount to be dispensed and the machine dispense amount in terms of defined currency bills such as 50$, 20$, 10$ etc. If the user enters an amount that is not multiples of 10, it throws error</a:t>
            </a:r>
            <a:endParaRPr lang="en-IN" sz="2400" dirty="0">
              <a:solidFill>
                <a:schemeClr val="tx1">
                  <a:lumMod val="95000"/>
                  <a:lumOff val="5000"/>
                </a:schemeClr>
              </a:solidFill>
            </a:endParaRPr>
          </a:p>
        </p:txBody>
      </p:sp>
      <p:sp>
        <p:nvSpPr>
          <p:cNvPr id="6" name="Rectangle 3">
            <a:extLst>
              <a:ext uri="{FF2B5EF4-FFF2-40B4-BE49-F238E27FC236}">
                <a16:creationId xmlns:a16="http://schemas.microsoft.com/office/drawing/2014/main" id="{A39B4318-922B-BABB-5EAC-B5C8531C66AF}"/>
              </a:ext>
            </a:extLst>
          </p:cNvPr>
          <p:cNvSpPr>
            <a:spLocks noChangeArrowheads="1"/>
          </p:cNvSpPr>
          <p:nvPr/>
        </p:nvSpPr>
        <p:spPr bwMode="auto">
          <a:xfrm>
            <a:off x="0" y="15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02171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B9969-F769-E48D-4C9C-9AD5761CDDBB}"/>
              </a:ext>
            </a:extLst>
          </p:cNvPr>
          <p:cNvSpPr txBox="1">
            <a:spLocks/>
          </p:cNvSpPr>
          <p:nvPr/>
        </p:nvSpPr>
        <p:spPr>
          <a:xfrm>
            <a:off x="496957" y="41744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State Design Pattern</a:t>
            </a:r>
            <a:endParaRPr lang="en-IN" b="1" u="sng" dirty="0"/>
          </a:p>
        </p:txBody>
      </p:sp>
      <p:sp>
        <p:nvSpPr>
          <p:cNvPr id="3" name="Content Placeholder 2">
            <a:extLst>
              <a:ext uri="{FF2B5EF4-FFF2-40B4-BE49-F238E27FC236}">
                <a16:creationId xmlns:a16="http://schemas.microsoft.com/office/drawing/2014/main" id="{B767E31B-1284-E7F2-9B31-9C1573F329BF}"/>
              </a:ext>
            </a:extLst>
          </p:cNvPr>
          <p:cNvSpPr txBox="1">
            <a:spLocks/>
          </p:cNvSpPr>
          <p:nvPr/>
        </p:nvSpPr>
        <p:spPr>
          <a:xfrm>
            <a:off x="455543" y="1073427"/>
            <a:ext cx="11280913" cy="536712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b="0" i="0" dirty="0">
              <a:solidFill>
                <a:srgbClr val="333333"/>
              </a:solidFill>
              <a:effectLst/>
              <a:latin typeface="inter-regular"/>
            </a:endParaRPr>
          </a:p>
          <a:p>
            <a:r>
              <a:rPr lang="en-US" sz="2400" dirty="0">
                <a:solidFill>
                  <a:srgbClr val="333333"/>
                </a:solidFill>
                <a:latin typeface="inter-regular"/>
              </a:rPr>
              <a:t>In this</a:t>
            </a:r>
            <a:r>
              <a:rPr lang="en-US" sz="2400" b="1" i="0" dirty="0">
                <a:solidFill>
                  <a:srgbClr val="333333"/>
                </a:solidFill>
                <a:effectLst/>
                <a:latin typeface="inter-bold"/>
              </a:rPr>
              <a:t> </a:t>
            </a:r>
            <a:r>
              <a:rPr lang="en-US" sz="2400" b="1" i="0" dirty="0">
                <a:solidFill>
                  <a:srgbClr val="333333"/>
                </a:solidFill>
                <a:effectLst/>
                <a:latin typeface="inter-regular"/>
              </a:rPr>
              <a:t>we create objects which represent various states and a context object whose behavior varies as its state object changes.</a:t>
            </a:r>
          </a:p>
          <a:p>
            <a:pPr marL="0" indent="0">
              <a:buNone/>
            </a:pPr>
            <a:r>
              <a:rPr lang="en-US" sz="2200" b="1" u="sng" dirty="0">
                <a:solidFill>
                  <a:srgbClr val="333333"/>
                </a:solidFill>
                <a:latin typeface="inter-regular"/>
              </a:rPr>
              <a:t>Advantages</a:t>
            </a:r>
            <a:r>
              <a:rPr lang="en-US" sz="2200" b="1" dirty="0">
                <a:solidFill>
                  <a:srgbClr val="333333"/>
                </a:solidFill>
                <a:latin typeface="inter-regular"/>
              </a:rPr>
              <a:t>:-</a:t>
            </a:r>
          </a:p>
          <a:p>
            <a:pPr algn="just">
              <a:buFont typeface="Arial" panose="020B0604020202020204" pitchFamily="34" charset="0"/>
              <a:buChar char="•"/>
            </a:pPr>
            <a:r>
              <a:rPr lang="en-US" sz="2400" b="0" i="0" dirty="0">
                <a:solidFill>
                  <a:srgbClr val="000000"/>
                </a:solidFill>
                <a:effectLst/>
                <a:latin typeface="inter-regular"/>
              </a:rPr>
              <a:t>It keeps the state-specific behavior.</a:t>
            </a:r>
          </a:p>
          <a:p>
            <a:pPr algn="just">
              <a:buFont typeface="Arial" panose="020B0604020202020204" pitchFamily="34" charset="0"/>
              <a:buChar char="•"/>
            </a:pPr>
            <a:r>
              <a:rPr lang="en-US" sz="2400" b="0" i="0" dirty="0">
                <a:solidFill>
                  <a:srgbClr val="000000"/>
                </a:solidFill>
                <a:effectLst/>
                <a:latin typeface="inter-regular"/>
              </a:rPr>
              <a:t>It makes any state transitions explicit.</a:t>
            </a:r>
          </a:p>
          <a:p>
            <a:pPr marL="0" indent="0">
              <a:buNone/>
            </a:pPr>
            <a:br>
              <a:rPr lang="en-US" sz="1600" dirty="0"/>
            </a:br>
            <a:r>
              <a:rPr lang="en-US" sz="2200" b="1" u="sng" dirty="0">
                <a:solidFill>
                  <a:srgbClr val="000000"/>
                </a:solidFill>
                <a:latin typeface="inter-regular"/>
              </a:rPr>
              <a:t>Usage</a:t>
            </a:r>
            <a:r>
              <a:rPr lang="en-US" sz="2200" b="1" dirty="0">
                <a:solidFill>
                  <a:srgbClr val="000000"/>
                </a:solidFill>
                <a:latin typeface="inter-regular"/>
              </a:rPr>
              <a:t>:-</a:t>
            </a:r>
          </a:p>
          <a:p>
            <a:pPr algn="just">
              <a:buFont typeface="Arial" panose="020B0604020202020204" pitchFamily="34" charset="0"/>
              <a:buChar char="•"/>
            </a:pPr>
            <a:r>
              <a:rPr lang="en-US" sz="2400" b="0" i="0" dirty="0">
                <a:solidFill>
                  <a:srgbClr val="000000"/>
                </a:solidFill>
                <a:effectLst/>
                <a:latin typeface="inter-regular"/>
              </a:rPr>
              <a:t>When the behavior of object depends on its state and it must be able to change its behavior at runtime according to the new state.</a:t>
            </a:r>
          </a:p>
          <a:p>
            <a:pPr algn="just">
              <a:buFont typeface="Arial" panose="020B0604020202020204" pitchFamily="34" charset="0"/>
              <a:buChar char="•"/>
            </a:pPr>
            <a:r>
              <a:rPr lang="en-US" sz="2400" b="0" i="0" dirty="0">
                <a:solidFill>
                  <a:srgbClr val="000000"/>
                </a:solidFill>
                <a:effectLst/>
                <a:latin typeface="inter-regular"/>
              </a:rPr>
              <a:t>It is used when the operations have large, multipart conditional statements that depend on the state of an object.</a:t>
            </a:r>
          </a:p>
          <a:p>
            <a:pPr marL="0" indent="0" algn="just">
              <a:buFont typeface="Arial" panose="020B0604020202020204" pitchFamily="34" charset="0"/>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r>
              <a:rPr lang="en-US" sz="2200" b="0" i="0" dirty="0">
                <a:solidFill>
                  <a:schemeClr val="tx1">
                    <a:lumMod val="95000"/>
                    <a:lumOff val="5000"/>
                  </a:schemeClr>
                </a:solidFill>
                <a:effectLst/>
                <a:latin typeface="Google Sans"/>
              </a:rPr>
              <a:t>Vending Machine, the status can be money inserted, not inserted, money paid, change generated.</a:t>
            </a:r>
            <a:endParaRPr lang="en-IN" sz="2200" dirty="0">
              <a:solidFill>
                <a:schemeClr val="tx1">
                  <a:lumMod val="95000"/>
                  <a:lumOff val="5000"/>
                </a:schemeClr>
              </a:solidFill>
            </a:endParaRPr>
          </a:p>
        </p:txBody>
      </p:sp>
    </p:spTree>
    <p:extLst>
      <p:ext uri="{BB962C8B-B14F-4D97-AF65-F5344CB8AC3E}">
        <p14:creationId xmlns:p14="http://schemas.microsoft.com/office/powerpoint/2010/main" val="513856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647EF-A14D-22A2-05CE-E360F4695FAB}"/>
              </a:ext>
            </a:extLst>
          </p:cNvPr>
          <p:cNvSpPr txBox="1">
            <a:spLocks/>
          </p:cNvSpPr>
          <p:nvPr/>
        </p:nvSpPr>
        <p:spPr>
          <a:xfrm>
            <a:off x="496957" y="41744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Template Design Pattern</a:t>
            </a:r>
            <a:endParaRPr lang="en-IN" b="1" u="sng" dirty="0"/>
          </a:p>
        </p:txBody>
      </p:sp>
      <p:sp>
        <p:nvSpPr>
          <p:cNvPr id="3" name="Content Placeholder 2">
            <a:extLst>
              <a:ext uri="{FF2B5EF4-FFF2-40B4-BE49-F238E27FC236}">
                <a16:creationId xmlns:a16="http://schemas.microsoft.com/office/drawing/2014/main" id="{1B645101-3296-CC1B-C762-0095E4A03BF2}"/>
              </a:ext>
            </a:extLst>
          </p:cNvPr>
          <p:cNvSpPr txBox="1">
            <a:spLocks/>
          </p:cNvSpPr>
          <p:nvPr/>
        </p:nvSpPr>
        <p:spPr>
          <a:xfrm>
            <a:off x="455543" y="1073427"/>
            <a:ext cx="11280913" cy="53671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b="0" i="0" dirty="0">
              <a:solidFill>
                <a:srgbClr val="333333"/>
              </a:solidFill>
              <a:effectLst/>
              <a:latin typeface="inter-regular"/>
            </a:endParaRPr>
          </a:p>
          <a:p>
            <a:r>
              <a:rPr lang="en-US" sz="2400" dirty="0">
                <a:solidFill>
                  <a:srgbClr val="333333"/>
                </a:solidFill>
                <a:latin typeface="inter-regular"/>
              </a:rPr>
              <a:t>In this</a:t>
            </a:r>
            <a:r>
              <a:rPr lang="en-US" sz="2400" b="1" i="0" dirty="0">
                <a:solidFill>
                  <a:srgbClr val="333333"/>
                </a:solidFill>
                <a:effectLst/>
                <a:latin typeface="inter-bold"/>
              </a:rPr>
              <a:t> </a:t>
            </a:r>
            <a:r>
              <a:rPr lang="en-US" sz="2200" b="1" i="0" dirty="0">
                <a:solidFill>
                  <a:srgbClr val="333333"/>
                </a:solidFill>
                <a:effectLst/>
                <a:latin typeface="inter-regular"/>
              </a:rPr>
              <a:t>"just define the skeleton of a function in an operation, deferring some steps to its subclasses".</a:t>
            </a:r>
          </a:p>
          <a:p>
            <a:pPr marL="0" indent="0">
              <a:buNone/>
            </a:pPr>
            <a:r>
              <a:rPr lang="en-US" sz="2200" b="1" u="sng" dirty="0">
                <a:solidFill>
                  <a:srgbClr val="333333"/>
                </a:solidFill>
                <a:latin typeface="inter-regular"/>
              </a:rPr>
              <a:t>Advantages</a:t>
            </a:r>
            <a:r>
              <a:rPr lang="en-US" sz="2200" b="1" dirty="0">
                <a:solidFill>
                  <a:srgbClr val="333333"/>
                </a:solidFill>
                <a:latin typeface="inter-regular"/>
              </a:rPr>
              <a:t>:-</a:t>
            </a:r>
          </a:p>
          <a:p>
            <a:pPr algn="just">
              <a:buFont typeface="Arial" panose="020B0604020202020204" pitchFamily="34" charset="0"/>
              <a:buChar char="•"/>
            </a:pPr>
            <a:r>
              <a:rPr lang="en-US" sz="2400" b="0" i="0" dirty="0">
                <a:solidFill>
                  <a:srgbClr val="000000"/>
                </a:solidFill>
                <a:effectLst/>
                <a:latin typeface="inter-regular"/>
              </a:rPr>
              <a:t>It used for re-using the code.</a:t>
            </a:r>
          </a:p>
          <a:p>
            <a:pPr marL="0" indent="0">
              <a:buNone/>
            </a:pPr>
            <a:br>
              <a:rPr lang="en-US" sz="1600" dirty="0"/>
            </a:br>
            <a:r>
              <a:rPr lang="en-US" sz="2200" b="1" u="sng" dirty="0">
                <a:solidFill>
                  <a:srgbClr val="000000"/>
                </a:solidFill>
                <a:latin typeface="inter-regular"/>
              </a:rPr>
              <a:t>Usage</a:t>
            </a:r>
            <a:r>
              <a:rPr lang="en-US" sz="2200" b="1" dirty="0">
                <a:solidFill>
                  <a:srgbClr val="000000"/>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It is used when the common behavior among sub-classes should be moved to a single common class by avoiding the duplication.</a:t>
            </a:r>
          </a:p>
          <a:p>
            <a:pPr algn="just">
              <a:buFont typeface="Arial" panose="020B0604020202020204" pitchFamily="34" charset="0"/>
              <a:buChar char="•"/>
            </a:pPr>
            <a:r>
              <a:rPr lang="en-US" sz="2200" b="0" i="0" dirty="0">
                <a:solidFill>
                  <a:schemeClr val="tx1">
                    <a:lumMod val="95000"/>
                    <a:lumOff val="5000"/>
                  </a:schemeClr>
                </a:solidFill>
                <a:effectLst/>
                <a:latin typeface="Google Sans"/>
              </a:rPr>
              <a:t>When to define an algorithm as a skeleton of operations and leave the details to be implemented by the child classes. The overall structure and sequence of the algorithm are preserved by the parent class.</a:t>
            </a:r>
            <a:endParaRPr lang="en-US" sz="2200" b="0" i="0" dirty="0">
              <a:solidFill>
                <a:schemeClr val="tx1">
                  <a:lumMod val="95000"/>
                  <a:lumOff val="5000"/>
                </a:schemeClr>
              </a:solidFill>
              <a:effectLst/>
              <a:latin typeface="inter-regular"/>
            </a:endParaRPr>
          </a:p>
          <a:p>
            <a:pPr marL="0" indent="0" algn="just">
              <a:buFont typeface="Arial" panose="020B0604020202020204" pitchFamily="34" charset="0"/>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r>
              <a:rPr lang="en-US" sz="2200" b="0" i="0" dirty="0">
                <a:solidFill>
                  <a:schemeClr val="tx1">
                    <a:lumMod val="95000"/>
                    <a:lumOff val="5000"/>
                  </a:schemeClr>
                </a:solidFill>
                <a:effectLst/>
                <a:latin typeface="Google Sans"/>
              </a:rPr>
              <a:t>Building a house, making a coffee.</a:t>
            </a:r>
            <a:endParaRPr lang="en-IN" sz="2200" dirty="0">
              <a:solidFill>
                <a:schemeClr val="tx1">
                  <a:lumMod val="95000"/>
                  <a:lumOff val="5000"/>
                </a:schemeClr>
              </a:solidFill>
            </a:endParaRPr>
          </a:p>
        </p:txBody>
      </p:sp>
    </p:spTree>
    <p:extLst>
      <p:ext uri="{BB962C8B-B14F-4D97-AF65-F5344CB8AC3E}">
        <p14:creationId xmlns:p14="http://schemas.microsoft.com/office/powerpoint/2010/main" val="3144306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4CB06-36C9-7C91-46B8-EC816005A5AC}"/>
              </a:ext>
            </a:extLst>
          </p:cNvPr>
          <p:cNvSpPr>
            <a:spLocks noGrp="1"/>
          </p:cNvSpPr>
          <p:nvPr>
            <p:ph type="title"/>
          </p:nvPr>
        </p:nvSpPr>
        <p:spPr>
          <a:xfrm>
            <a:off x="987287" y="2422525"/>
            <a:ext cx="10515600" cy="1325563"/>
          </a:xfrm>
        </p:spPr>
        <p:txBody>
          <a:bodyPr>
            <a:normAutofit fontScale="90000"/>
          </a:bodyPr>
          <a:lstStyle/>
          <a:p>
            <a:pPr algn="ctr"/>
            <a:r>
              <a:rPr lang="en-US" sz="8000" b="1" dirty="0"/>
              <a:t>Creational Design</a:t>
            </a:r>
            <a:br>
              <a:rPr lang="en-US" sz="8000" b="1" dirty="0"/>
            </a:br>
            <a:r>
              <a:rPr lang="en-US" sz="8000" b="1" dirty="0"/>
              <a:t> Patterns</a:t>
            </a:r>
            <a:endParaRPr lang="en-IN" sz="8000" b="1" dirty="0"/>
          </a:p>
        </p:txBody>
      </p:sp>
    </p:spTree>
    <p:extLst>
      <p:ext uri="{BB962C8B-B14F-4D97-AF65-F5344CB8AC3E}">
        <p14:creationId xmlns:p14="http://schemas.microsoft.com/office/powerpoint/2010/main" val="3793449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6B45-53D6-8E80-2E10-3DC32A89C689}"/>
              </a:ext>
            </a:extLst>
          </p:cNvPr>
          <p:cNvSpPr txBox="1">
            <a:spLocks/>
          </p:cNvSpPr>
          <p:nvPr/>
        </p:nvSpPr>
        <p:spPr>
          <a:xfrm>
            <a:off x="496957" y="41744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Command Design Pattern</a:t>
            </a:r>
            <a:endParaRPr lang="en-IN" b="1" u="sng" dirty="0"/>
          </a:p>
        </p:txBody>
      </p:sp>
      <p:sp>
        <p:nvSpPr>
          <p:cNvPr id="3" name="Content Placeholder 2">
            <a:extLst>
              <a:ext uri="{FF2B5EF4-FFF2-40B4-BE49-F238E27FC236}">
                <a16:creationId xmlns:a16="http://schemas.microsoft.com/office/drawing/2014/main" id="{CBE139B2-E54A-CAE9-FC23-8021BF6C7F45}"/>
              </a:ext>
            </a:extLst>
          </p:cNvPr>
          <p:cNvSpPr txBox="1">
            <a:spLocks/>
          </p:cNvSpPr>
          <p:nvPr/>
        </p:nvSpPr>
        <p:spPr>
          <a:xfrm>
            <a:off x="455543" y="1073427"/>
            <a:ext cx="11280913" cy="536712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b="0" i="0" dirty="0">
              <a:solidFill>
                <a:srgbClr val="333333"/>
              </a:solidFill>
              <a:effectLst/>
              <a:latin typeface="inter-regular"/>
            </a:endParaRPr>
          </a:p>
          <a:p>
            <a:r>
              <a:rPr lang="en-US" sz="2400" dirty="0">
                <a:solidFill>
                  <a:srgbClr val="333333"/>
                </a:solidFill>
                <a:latin typeface="inter-regular"/>
              </a:rPr>
              <a:t>In this</a:t>
            </a:r>
            <a:r>
              <a:rPr lang="en-US" sz="2400" b="1" i="0" dirty="0">
                <a:solidFill>
                  <a:srgbClr val="333333"/>
                </a:solidFill>
                <a:effectLst/>
                <a:latin typeface="inter-bold"/>
              </a:rPr>
              <a:t> </a:t>
            </a:r>
            <a:r>
              <a:rPr lang="en-US" sz="2200" b="1" i="0" dirty="0">
                <a:solidFill>
                  <a:schemeClr val="tx1">
                    <a:lumMod val="95000"/>
                    <a:lumOff val="5000"/>
                  </a:schemeClr>
                </a:solidFill>
                <a:effectLst/>
                <a:latin typeface="inter-regular"/>
              </a:rPr>
              <a:t>"</a:t>
            </a:r>
            <a:r>
              <a:rPr lang="en-US" sz="2200" b="1" i="1" dirty="0">
                <a:solidFill>
                  <a:schemeClr val="tx1">
                    <a:lumMod val="95000"/>
                    <a:lumOff val="5000"/>
                  </a:schemeClr>
                </a:solidFill>
                <a:effectLst/>
                <a:latin typeface="inter-regular"/>
              </a:rPr>
              <a:t>encapsulate a request under an object as a command and pass it to invoker object. Invoker object looks for the appropriate object which can handle this command and pass the command to the corresponding object and that object executes the command</a:t>
            </a:r>
            <a:r>
              <a:rPr lang="en-US" sz="2200" b="1" i="0" dirty="0">
                <a:solidFill>
                  <a:schemeClr val="tx1">
                    <a:lumMod val="95000"/>
                    <a:lumOff val="5000"/>
                  </a:schemeClr>
                </a:solidFill>
                <a:effectLst/>
                <a:latin typeface="inter-regular"/>
              </a:rPr>
              <a:t>".</a:t>
            </a:r>
          </a:p>
          <a:p>
            <a:pPr marL="0" indent="0">
              <a:buNone/>
            </a:pPr>
            <a:r>
              <a:rPr lang="en-US" sz="2200" b="1" u="sng" dirty="0">
                <a:solidFill>
                  <a:srgbClr val="333333"/>
                </a:solidFill>
                <a:latin typeface="inter-regular"/>
              </a:rPr>
              <a:t>Advantages</a:t>
            </a:r>
            <a:r>
              <a:rPr lang="en-US" sz="2200" b="1" dirty="0">
                <a:solidFill>
                  <a:srgbClr val="333333"/>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It separates the object that invokes the operation from the object that actually performs the operation.</a:t>
            </a:r>
          </a:p>
          <a:p>
            <a:pPr algn="just">
              <a:buFont typeface="Arial" panose="020B0604020202020204" pitchFamily="34" charset="0"/>
              <a:buChar char="•"/>
            </a:pPr>
            <a:r>
              <a:rPr lang="en-US" sz="2200" b="0" i="0" dirty="0">
                <a:solidFill>
                  <a:srgbClr val="000000"/>
                </a:solidFill>
                <a:effectLst/>
                <a:latin typeface="inter-regular"/>
              </a:rPr>
              <a:t>It makes easy to add new commands, because existing classes remain unchanged.</a:t>
            </a:r>
          </a:p>
          <a:p>
            <a:pPr marL="0" indent="0">
              <a:buNone/>
            </a:pPr>
            <a:br>
              <a:rPr lang="en-US" sz="1600" dirty="0"/>
            </a:br>
            <a:r>
              <a:rPr lang="en-US" sz="2200" b="1" u="sng" dirty="0">
                <a:solidFill>
                  <a:srgbClr val="000000"/>
                </a:solidFill>
                <a:latin typeface="inter-regular"/>
              </a:rPr>
              <a:t>Usage</a:t>
            </a:r>
            <a:r>
              <a:rPr lang="en-US" sz="2200" b="1" dirty="0">
                <a:solidFill>
                  <a:srgbClr val="000000"/>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When you need parameterize objects according to an action perform.</a:t>
            </a:r>
          </a:p>
          <a:p>
            <a:pPr algn="just">
              <a:buFont typeface="Arial" panose="020B0604020202020204" pitchFamily="34" charset="0"/>
              <a:buChar char="•"/>
            </a:pPr>
            <a:r>
              <a:rPr lang="en-US" sz="2200" b="0" i="0" dirty="0">
                <a:solidFill>
                  <a:srgbClr val="000000"/>
                </a:solidFill>
                <a:effectLst/>
                <a:latin typeface="inter-regular"/>
              </a:rPr>
              <a:t>When you need to create and execute requests at different times.</a:t>
            </a:r>
          </a:p>
          <a:p>
            <a:pPr algn="just">
              <a:buFont typeface="Arial" panose="020B0604020202020204" pitchFamily="34" charset="0"/>
              <a:buChar char="•"/>
            </a:pPr>
            <a:r>
              <a:rPr lang="en-US" sz="2200" b="0" i="0" dirty="0">
                <a:solidFill>
                  <a:srgbClr val="000000"/>
                </a:solidFill>
                <a:effectLst/>
                <a:latin typeface="inter-regular"/>
              </a:rPr>
              <a:t>When you need to support rollback, logging or transaction functionality.</a:t>
            </a:r>
          </a:p>
          <a:p>
            <a:pPr marL="0" indent="0" algn="just">
              <a:buFont typeface="Arial" panose="020B0604020202020204" pitchFamily="34" charset="0"/>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r>
              <a:rPr lang="en-US" sz="2200" b="0" i="0" dirty="0">
                <a:solidFill>
                  <a:schemeClr val="tx1">
                    <a:lumMod val="95000"/>
                    <a:lumOff val="5000"/>
                  </a:schemeClr>
                </a:solidFill>
                <a:effectLst/>
                <a:latin typeface="Google Sans"/>
              </a:rPr>
              <a:t>Opening </a:t>
            </a:r>
            <a:r>
              <a:rPr lang="en-US" sz="2200" b="0" i="0">
                <a:solidFill>
                  <a:schemeClr val="tx1">
                    <a:lumMod val="95000"/>
                    <a:lumOff val="5000"/>
                  </a:schemeClr>
                </a:solidFill>
                <a:effectLst/>
                <a:latin typeface="Google Sans"/>
              </a:rPr>
              <a:t>and closing a file.</a:t>
            </a:r>
            <a:endParaRPr lang="en-IN" sz="2200" dirty="0">
              <a:solidFill>
                <a:schemeClr val="tx1">
                  <a:lumMod val="95000"/>
                  <a:lumOff val="5000"/>
                </a:schemeClr>
              </a:solidFill>
            </a:endParaRPr>
          </a:p>
        </p:txBody>
      </p:sp>
    </p:spTree>
    <p:extLst>
      <p:ext uri="{BB962C8B-B14F-4D97-AF65-F5344CB8AC3E}">
        <p14:creationId xmlns:p14="http://schemas.microsoft.com/office/powerpoint/2010/main" val="3248968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C841E-33F4-A248-8861-D73077D39F4A}"/>
              </a:ext>
            </a:extLst>
          </p:cNvPr>
          <p:cNvSpPr txBox="1">
            <a:spLocks/>
          </p:cNvSpPr>
          <p:nvPr/>
        </p:nvSpPr>
        <p:spPr>
          <a:xfrm>
            <a:off x="496957" y="41744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Observer Design Pattern</a:t>
            </a:r>
            <a:endParaRPr lang="en-IN" b="1" u="sng" dirty="0"/>
          </a:p>
        </p:txBody>
      </p:sp>
      <p:sp>
        <p:nvSpPr>
          <p:cNvPr id="3" name="Content Placeholder 2">
            <a:extLst>
              <a:ext uri="{FF2B5EF4-FFF2-40B4-BE49-F238E27FC236}">
                <a16:creationId xmlns:a16="http://schemas.microsoft.com/office/drawing/2014/main" id="{B4A6DD9B-9D06-DFC3-E961-F9455E83B155}"/>
              </a:ext>
            </a:extLst>
          </p:cNvPr>
          <p:cNvSpPr txBox="1">
            <a:spLocks/>
          </p:cNvSpPr>
          <p:nvPr/>
        </p:nvSpPr>
        <p:spPr>
          <a:xfrm>
            <a:off x="455543" y="1073427"/>
            <a:ext cx="11280913" cy="53671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b="0" i="0" dirty="0">
              <a:solidFill>
                <a:srgbClr val="333333"/>
              </a:solidFill>
              <a:effectLst/>
              <a:latin typeface="inter-regular"/>
            </a:endParaRPr>
          </a:p>
          <a:p>
            <a:r>
              <a:rPr lang="en-US" sz="2400" dirty="0">
                <a:solidFill>
                  <a:srgbClr val="333333"/>
                </a:solidFill>
                <a:latin typeface="inter-regular"/>
              </a:rPr>
              <a:t>In this</a:t>
            </a:r>
            <a:r>
              <a:rPr lang="en-US" sz="2400" b="1" i="0" dirty="0">
                <a:solidFill>
                  <a:srgbClr val="333333"/>
                </a:solidFill>
                <a:effectLst/>
                <a:latin typeface="inter-bold"/>
              </a:rPr>
              <a:t> </a:t>
            </a:r>
            <a:r>
              <a:rPr lang="en-US" sz="2200" b="1" i="0" dirty="0">
                <a:solidFill>
                  <a:schemeClr val="tx1">
                    <a:lumMod val="95000"/>
                    <a:lumOff val="5000"/>
                  </a:schemeClr>
                </a:solidFill>
                <a:effectLst/>
                <a:latin typeface="inter-regular"/>
              </a:rPr>
              <a:t>"</a:t>
            </a:r>
            <a:r>
              <a:rPr lang="en-US" sz="2200" b="1" i="0" dirty="0">
                <a:solidFill>
                  <a:srgbClr val="333333"/>
                </a:solidFill>
                <a:effectLst/>
                <a:latin typeface="inter-regular"/>
              </a:rPr>
              <a:t>just define a one-to-one dependency so that when one object changes state, all its dependents are notified and updated automatically</a:t>
            </a:r>
            <a:r>
              <a:rPr lang="en-US" sz="2200" b="1" i="0" dirty="0">
                <a:solidFill>
                  <a:schemeClr val="tx1">
                    <a:lumMod val="95000"/>
                    <a:lumOff val="5000"/>
                  </a:schemeClr>
                </a:solidFill>
                <a:effectLst/>
                <a:latin typeface="inter-regular"/>
              </a:rPr>
              <a:t>".</a:t>
            </a:r>
          </a:p>
          <a:p>
            <a:pPr marL="0" indent="0">
              <a:buNone/>
            </a:pPr>
            <a:r>
              <a:rPr lang="en-US" sz="2200" b="1" u="sng" dirty="0">
                <a:solidFill>
                  <a:srgbClr val="333333"/>
                </a:solidFill>
                <a:latin typeface="inter-regular"/>
              </a:rPr>
              <a:t>Advantages</a:t>
            </a:r>
            <a:r>
              <a:rPr lang="en-US" sz="2200" b="1" dirty="0">
                <a:solidFill>
                  <a:srgbClr val="333333"/>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It describes the coupling between the objects and the observer.</a:t>
            </a:r>
          </a:p>
          <a:p>
            <a:pPr algn="just">
              <a:buFont typeface="Arial" panose="020B0604020202020204" pitchFamily="34" charset="0"/>
              <a:buChar char="•"/>
            </a:pPr>
            <a:r>
              <a:rPr lang="en-US" sz="2200" b="0" i="0" dirty="0">
                <a:solidFill>
                  <a:srgbClr val="000000"/>
                </a:solidFill>
                <a:effectLst/>
                <a:latin typeface="inter-regular"/>
              </a:rPr>
              <a:t>It provides the support for broadcast-type communication.</a:t>
            </a:r>
          </a:p>
          <a:p>
            <a:pPr marL="0" indent="0">
              <a:buNone/>
            </a:pPr>
            <a:br>
              <a:rPr lang="en-US" sz="1600" dirty="0"/>
            </a:br>
            <a:r>
              <a:rPr lang="en-US" sz="2200" b="1" u="sng" dirty="0">
                <a:solidFill>
                  <a:srgbClr val="000000"/>
                </a:solidFill>
                <a:latin typeface="inter-regular"/>
              </a:rPr>
              <a:t>Usage</a:t>
            </a:r>
            <a:r>
              <a:rPr lang="en-US" sz="2200" b="1" dirty="0">
                <a:solidFill>
                  <a:srgbClr val="000000"/>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When the change of a state in one object must be reflected in another object without keeping the objects tight coupled.</a:t>
            </a:r>
          </a:p>
          <a:p>
            <a:pPr algn="just">
              <a:buFont typeface="Arial" panose="020B0604020202020204" pitchFamily="34" charset="0"/>
              <a:buChar char="•"/>
            </a:pPr>
            <a:r>
              <a:rPr lang="en-US" sz="2200" b="0" i="0" dirty="0">
                <a:solidFill>
                  <a:srgbClr val="000000"/>
                </a:solidFill>
                <a:effectLst/>
                <a:latin typeface="inter-regular"/>
              </a:rPr>
              <a:t>When the framework we writes and needs to be enhanced in future with new observers with minimal </a:t>
            </a:r>
            <a:r>
              <a:rPr lang="en-US" sz="2200" b="0" i="0" dirty="0" err="1">
                <a:solidFill>
                  <a:srgbClr val="000000"/>
                </a:solidFill>
                <a:effectLst/>
                <a:latin typeface="inter-regular"/>
              </a:rPr>
              <a:t>chamges</a:t>
            </a:r>
            <a:r>
              <a:rPr lang="en-US" sz="2200" b="0" i="0" dirty="0">
                <a:solidFill>
                  <a:srgbClr val="000000"/>
                </a:solidFill>
                <a:effectLst/>
                <a:latin typeface="inter-regular"/>
              </a:rPr>
              <a:t>.</a:t>
            </a:r>
          </a:p>
          <a:p>
            <a:pPr marL="0" indent="0" algn="just">
              <a:buFont typeface="Arial" panose="020B0604020202020204" pitchFamily="34" charset="0"/>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r>
              <a:rPr lang="en-US" sz="2200" b="0" i="0" dirty="0">
                <a:solidFill>
                  <a:schemeClr val="tx1">
                    <a:lumMod val="95000"/>
                    <a:lumOff val="5000"/>
                  </a:schemeClr>
                </a:solidFill>
                <a:effectLst/>
                <a:latin typeface="Google Sans"/>
              </a:rPr>
              <a:t>Sending Notifications to </a:t>
            </a:r>
            <a:r>
              <a:rPr lang="en-US" sz="2200" b="0" i="0">
                <a:solidFill>
                  <a:schemeClr val="tx1">
                    <a:lumMod val="95000"/>
                    <a:lumOff val="5000"/>
                  </a:schemeClr>
                </a:solidFill>
                <a:effectLst/>
                <a:latin typeface="Google Sans"/>
              </a:rPr>
              <a:t>all employees.</a:t>
            </a:r>
            <a:endParaRPr lang="en-IN" sz="2200" dirty="0">
              <a:solidFill>
                <a:schemeClr val="tx1">
                  <a:lumMod val="95000"/>
                  <a:lumOff val="5000"/>
                </a:schemeClr>
              </a:solidFill>
            </a:endParaRPr>
          </a:p>
        </p:txBody>
      </p:sp>
    </p:spTree>
    <p:extLst>
      <p:ext uri="{BB962C8B-B14F-4D97-AF65-F5344CB8AC3E}">
        <p14:creationId xmlns:p14="http://schemas.microsoft.com/office/powerpoint/2010/main" val="2762770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085E8-AF55-8AF5-5FAD-9F5FFD1A4D1D}"/>
              </a:ext>
            </a:extLst>
          </p:cNvPr>
          <p:cNvSpPr>
            <a:spLocks noGrp="1"/>
          </p:cNvSpPr>
          <p:nvPr>
            <p:ph type="title"/>
          </p:nvPr>
        </p:nvSpPr>
        <p:spPr>
          <a:xfrm>
            <a:off x="324853" y="563854"/>
            <a:ext cx="10515600" cy="1325563"/>
          </a:xfrm>
        </p:spPr>
        <p:txBody>
          <a:bodyPr>
            <a:noAutofit/>
          </a:bodyPr>
          <a:lstStyle/>
          <a:p>
            <a:r>
              <a:rPr lang="en-US" sz="3500" b="1" u="sng" dirty="0"/>
              <a:t>Factory Pattern Method</a:t>
            </a:r>
            <a:br>
              <a:rPr lang="en-US" sz="3500" b="1" u="sng" dirty="0"/>
            </a:br>
            <a:br>
              <a:rPr lang="en-US" sz="3500" dirty="0"/>
            </a:br>
            <a:br>
              <a:rPr lang="en-US" sz="3500" dirty="0"/>
            </a:br>
            <a:endParaRPr lang="en-IN" sz="3500" dirty="0"/>
          </a:p>
        </p:txBody>
      </p:sp>
      <p:sp>
        <p:nvSpPr>
          <p:cNvPr id="3" name="TextBox 2">
            <a:extLst>
              <a:ext uri="{FF2B5EF4-FFF2-40B4-BE49-F238E27FC236}">
                <a16:creationId xmlns:a16="http://schemas.microsoft.com/office/drawing/2014/main" id="{C922D3B8-D504-F736-90A9-44D1229CD742}"/>
              </a:ext>
            </a:extLst>
          </p:cNvPr>
          <p:cNvSpPr txBox="1"/>
          <p:nvPr/>
        </p:nvSpPr>
        <p:spPr>
          <a:xfrm>
            <a:off x="324853" y="1032088"/>
            <a:ext cx="11008894" cy="4755148"/>
          </a:xfrm>
          <a:prstGeom prst="rect">
            <a:avLst/>
          </a:prstGeom>
          <a:noFill/>
        </p:spPr>
        <p:txBody>
          <a:bodyPr wrap="square" rtlCol="0">
            <a:spAutoFit/>
          </a:bodyPr>
          <a:lstStyle/>
          <a:p>
            <a:pPr marL="342900" indent="-342900">
              <a:buFont typeface="Arial" panose="020B0604020202020204" pitchFamily="34" charset="0"/>
              <a:buChar char="•"/>
            </a:pPr>
            <a:r>
              <a:rPr lang="en-US" sz="2500" b="0" i="0" dirty="0">
                <a:solidFill>
                  <a:srgbClr val="333333"/>
                </a:solidFill>
                <a:effectLst/>
                <a:latin typeface="inter-regular"/>
              </a:rPr>
              <a:t>It says that just </a:t>
            </a:r>
            <a:r>
              <a:rPr lang="en-US" sz="2500" b="1" i="0" dirty="0">
                <a:solidFill>
                  <a:srgbClr val="333333"/>
                </a:solidFill>
                <a:effectLst/>
                <a:latin typeface="inter-bold"/>
              </a:rPr>
              <a:t>define an interface or abstract class for creating an object but let the subclasses decide which class to instantiate.</a:t>
            </a:r>
            <a:r>
              <a:rPr lang="en-US" sz="2500" b="0" i="0" dirty="0">
                <a:solidFill>
                  <a:srgbClr val="333333"/>
                </a:solidFill>
                <a:effectLst/>
                <a:latin typeface="inter-regular"/>
              </a:rPr>
              <a:t> In other words, subclasses are responsible to create the instance of the class.</a:t>
            </a:r>
          </a:p>
          <a:p>
            <a:r>
              <a:rPr lang="en-US" sz="2500" b="1" u="sng" dirty="0">
                <a:solidFill>
                  <a:srgbClr val="333333"/>
                </a:solidFill>
                <a:latin typeface="inter-regular"/>
              </a:rPr>
              <a:t>Advantages</a:t>
            </a:r>
            <a:r>
              <a:rPr lang="en-US" sz="2500" dirty="0">
                <a:solidFill>
                  <a:srgbClr val="333333"/>
                </a:solidFill>
                <a:latin typeface="inter-regular"/>
              </a:rPr>
              <a:t>:-</a:t>
            </a:r>
          </a:p>
          <a:p>
            <a:pPr marL="342900" indent="-342900">
              <a:buFont typeface="Arial" panose="020B0604020202020204" pitchFamily="34" charset="0"/>
              <a:buChar char="•"/>
            </a:pPr>
            <a:r>
              <a:rPr lang="en-US" sz="2200" b="0" i="0" dirty="0">
                <a:solidFill>
                  <a:srgbClr val="000000"/>
                </a:solidFill>
                <a:effectLst/>
                <a:latin typeface="inter-regular"/>
              </a:rPr>
              <a:t>It promotes the </a:t>
            </a:r>
            <a:r>
              <a:rPr lang="en-US" sz="2200" b="1" i="0" dirty="0">
                <a:solidFill>
                  <a:srgbClr val="000000"/>
                </a:solidFill>
                <a:effectLst/>
                <a:latin typeface="inter-bold"/>
              </a:rPr>
              <a:t>loose-coupling</a:t>
            </a:r>
            <a:r>
              <a:rPr lang="en-US" sz="2200" b="0" i="0" dirty="0">
                <a:solidFill>
                  <a:srgbClr val="000000"/>
                </a:solidFill>
                <a:effectLst/>
                <a:latin typeface="inter-regular"/>
              </a:rPr>
              <a:t> by eliminating the need to bind application-specific classes into the code.</a:t>
            </a:r>
          </a:p>
          <a:p>
            <a:pPr marL="342900" indent="-342900">
              <a:buFont typeface="Arial" panose="020B0604020202020204" pitchFamily="34" charset="0"/>
              <a:buChar char="•"/>
            </a:pPr>
            <a:r>
              <a:rPr lang="en-US" sz="2200" dirty="0">
                <a:solidFill>
                  <a:srgbClr val="000000"/>
                </a:solidFill>
                <a:latin typeface="inter-regular"/>
              </a:rPr>
              <a:t>It </a:t>
            </a:r>
            <a:r>
              <a:rPr lang="en-US" sz="2400" b="0" i="0" dirty="0">
                <a:solidFill>
                  <a:srgbClr val="000000"/>
                </a:solidFill>
                <a:effectLst/>
                <a:latin typeface="inter-regular"/>
              </a:rPr>
              <a:t>allows the sub-classes to choose the type of objects to create.</a:t>
            </a:r>
            <a:endParaRPr lang="en-US" sz="2200" b="0" i="0" dirty="0">
              <a:solidFill>
                <a:srgbClr val="000000"/>
              </a:solidFill>
              <a:effectLst/>
              <a:latin typeface="inter-regular"/>
            </a:endParaRPr>
          </a:p>
          <a:p>
            <a:r>
              <a:rPr lang="en-US" sz="2500" b="1" u="sng" dirty="0">
                <a:solidFill>
                  <a:srgbClr val="000000"/>
                </a:solidFill>
                <a:latin typeface="inter-regular"/>
              </a:rPr>
              <a:t>Usage</a:t>
            </a:r>
            <a:r>
              <a:rPr lang="en-US" sz="2500" dirty="0">
                <a:solidFill>
                  <a:srgbClr val="000000"/>
                </a:solidFill>
                <a:latin typeface="inter-regular"/>
              </a:rPr>
              <a:t>:-</a:t>
            </a:r>
          </a:p>
          <a:p>
            <a:pPr marL="342900" indent="-342900">
              <a:buFont typeface="Arial" panose="020B0604020202020204" pitchFamily="34" charset="0"/>
              <a:buChar char="•"/>
            </a:pPr>
            <a:r>
              <a:rPr lang="en-US" sz="2200" dirty="0">
                <a:solidFill>
                  <a:schemeClr val="tx1">
                    <a:lumMod val="95000"/>
                    <a:lumOff val="5000"/>
                  </a:schemeClr>
                </a:solidFill>
                <a:latin typeface="Google Sans"/>
              </a:rPr>
              <a:t>W</a:t>
            </a:r>
            <a:r>
              <a:rPr lang="en-US" sz="2200" b="0" i="0" dirty="0">
                <a:solidFill>
                  <a:schemeClr val="tx1">
                    <a:lumMod val="95000"/>
                    <a:lumOff val="5000"/>
                  </a:schemeClr>
                </a:solidFill>
                <a:effectLst/>
                <a:latin typeface="Google Sans"/>
              </a:rPr>
              <a:t>hen we have a superclass with multiple sub-classes and based on input, we need to return one of the sub-class. </a:t>
            </a:r>
          </a:p>
          <a:p>
            <a:pPr marL="342900" indent="-342900">
              <a:buFont typeface="Arial" panose="020B0604020202020204" pitchFamily="34" charset="0"/>
              <a:buChar char="•"/>
            </a:pPr>
            <a:r>
              <a:rPr lang="en-US" sz="2200" b="0" i="0" dirty="0">
                <a:solidFill>
                  <a:schemeClr val="tx1">
                    <a:lumMod val="95000"/>
                    <a:lumOff val="5000"/>
                  </a:schemeClr>
                </a:solidFill>
                <a:effectLst/>
                <a:latin typeface="Google Sans"/>
              </a:rPr>
              <a:t>This pattern takes out the responsibility of the instantiation of a class from the client program to the factory class.</a:t>
            </a:r>
            <a:endParaRPr lang="en-US" sz="2200" dirty="0">
              <a:solidFill>
                <a:schemeClr val="tx1">
                  <a:lumMod val="95000"/>
                  <a:lumOff val="5000"/>
                </a:schemeClr>
              </a:solidFill>
              <a:latin typeface="inter-regular"/>
            </a:endParaRPr>
          </a:p>
          <a:p>
            <a:endParaRPr lang="en-IN" sz="2200" dirty="0"/>
          </a:p>
        </p:txBody>
      </p:sp>
    </p:spTree>
    <p:extLst>
      <p:ext uri="{BB962C8B-B14F-4D97-AF65-F5344CB8AC3E}">
        <p14:creationId xmlns:p14="http://schemas.microsoft.com/office/powerpoint/2010/main" val="1754555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90C13-4607-7074-855D-FD621FFD4F9B}"/>
              </a:ext>
            </a:extLst>
          </p:cNvPr>
          <p:cNvSpPr>
            <a:spLocks noGrp="1"/>
          </p:cNvSpPr>
          <p:nvPr>
            <p:ph type="title"/>
          </p:nvPr>
        </p:nvSpPr>
        <p:spPr/>
        <p:txBody>
          <a:bodyPr>
            <a:normAutofit/>
          </a:bodyPr>
          <a:lstStyle/>
          <a:p>
            <a:r>
              <a:rPr lang="en-US" sz="3500" b="1" u="sng" dirty="0"/>
              <a:t>Abstract Factory Pattern</a:t>
            </a:r>
            <a:endParaRPr lang="en-IN" sz="3500" b="1" u="sng" dirty="0"/>
          </a:p>
        </p:txBody>
      </p:sp>
      <p:sp>
        <p:nvSpPr>
          <p:cNvPr id="3" name="Content Placeholder 2">
            <a:extLst>
              <a:ext uri="{FF2B5EF4-FFF2-40B4-BE49-F238E27FC236}">
                <a16:creationId xmlns:a16="http://schemas.microsoft.com/office/drawing/2014/main" id="{E1BFC206-C1FD-DA72-6CFA-AFA493A70C1B}"/>
              </a:ext>
            </a:extLst>
          </p:cNvPr>
          <p:cNvSpPr>
            <a:spLocks noGrp="1"/>
          </p:cNvSpPr>
          <p:nvPr>
            <p:ph idx="1"/>
          </p:nvPr>
        </p:nvSpPr>
        <p:spPr>
          <a:xfrm>
            <a:off x="838200" y="1608084"/>
            <a:ext cx="10515600" cy="5150068"/>
          </a:xfrm>
        </p:spPr>
        <p:txBody>
          <a:bodyPr>
            <a:normAutofit/>
          </a:bodyPr>
          <a:lstStyle/>
          <a:p>
            <a:r>
              <a:rPr lang="en-US" sz="2200" b="0" i="0" dirty="0">
                <a:solidFill>
                  <a:srgbClr val="333333"/>
                </a:solidFill>
                <a:effectLst/>
                <a:latin typeface="inter-regular"/>
              </a:rPr>
              <a:t>It says that just </a:t>
            </a:r>
            <a:r>
              <a:rPr lang="en-US" sz="2200" b="1" i="0" dirty="0">
                <a:solidFill>
                  <a:srgbClr val="333333"/>
                </a:solidFill>
                <a:effectLst/>
                <a:latin typeface="inter-bold"/>
              </a:rPr>
              <a:t>define an interface or abstract class for creating families of related (or dependent) objects but without specifying their concrete sub-classes. </a:t>
            </a:r>
            <a:r>
              <a:rPr lang="en-US" sz="2200" b="0" i="0" dirty="0">
                <a:solidFill>
                  <a:srgbClr val="333333"/>
                </a:solidFill>
                <a:effectLst/>
                <a:latin typeface="inter-regular"/>
              </a:rPr>
              <a:t>That means Abstract Factory lets a class returns a factory of classes. </a:t>
            </a:r>
          </a:p>
          <a:p>
            <a:pPr marL="0" indent="0">
              <a:buNone/>
            </a:pPr>
            <a:r>
              <a:rPr lang="en-US" sz="2200" b="1" u="sng" dirty="0">
                <a:solidFill>
                  <a:srgbClr val="333333"/>
                </a:solidFill>
                <a:latin typeface="inter-regular"/>
              </a:rPr>
              <a:t>Advantages</a:t>
            </a:r>
            <a:r>
              <a:rPr lang="en-US" sz="2200" dirty="0">
                <a:solidFill>
                  <a:srgbClr val="333333"/>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Abstract Factory Pattern isolates the client code from concrete (implementation) classes.</a:t>
            </a:r>
          </a:p>
          <a:p>
            <a:pPr algn="just">
              <a:buFont typeface="Arial" panose="020B0604020202020204" pitchFamily="34" charset="0"/>
              <a:buChar char="•"/>
            </a:pPr>
            <a:r>
              <a:rPr lang="en-US" sz="2200" b="0" i="0" dirty="0">
                <a:solidFill>
                  <a:srgbClr val="000000"/>
                </a:solidFill>
                <a:effectLst/>
                <a:latin typeface="inter-regular"/>
              </a:rPr>
              <a:t>It eases the exchanging of object families.</a:t>
            </a:r>
          </a:p>
          <a:p>
            <a:pPr algn="just">
              <a:buFont typeface="Arial" panose="020B0604020202020204" pitchFamily="34" charset="0"/>
              <a:buChar char="•"/>
            </a:pPr>
            <a:r>
              <a:rPr lang="en-US" sz="2200" b="0" i="0" dirty="0">
                <a:solidFill>
                  <a:srgbClr val="000000"/>
                </a:solidFill>
                <a:effectLst/>
                <a:latin typeface="inter-regular"/>
              </a:rPr>
              <a:t>It promotes consistency among objects.</a:t>
            </a:r>
          </a:p>
          <a:p>
            <a:pPr marL="0" indent="0" algn="just">
              <a:buNone/>
            </a:pPr>
            <a:r>
              <a:rPr lang="en-US" sz="2200" b="1" u="sng" dirty="0">
                <a:solidFill>
                  <a:srgbClr val="000000"/>
                </a:solidFill>
                <a:latin typeface="inter-regular"/>
              </a:rPr>
              <a:t>Usage</a:t>
            </a:r>
            <a:r>
              <a:rPr lang="en-US" sz="2200" dirty="0">
                <a:solidFill>
                  <a:srgbClr val="000000"/>
                </a:solidFill>
                <a:latin typeface="inter-regular"/>
              </a:rPr>
              <a:t>:-</a:t>
            </a:r>
          </a:p>
          <a:p>
            <a:pPr algn="l"/>
            <a:r>
              <a:rPr lang="en-US" sz="2200" b="0" i="0" dirty="0">
                <a:solidFill>
                  <a:schemeClr val="tx1">
                    <a:lumMod val="95000"/>
                    <a:lumOff val="5000"/>
                  </a:schemeClr>
                </a:solidFill>
                <a:effectLst/>
                <a:latin typeface="Google Sans"/>
              </a:rPr>
              <a:t>We should use the Abstract Factory when our code needs to work with different families of related products, but we don't want it to depend on the concrete classes of those products</a:t>
            </a:r>
          </a:p>
          <a:p>
            <a:pPr algn="l"/>
            <a:r>
              <a:rPr lang="en-US" sz="2200" dirty="0">
                <a:solidFill>
                  <a:schemeClr val="tx1">
                    <a:lumMod val="95000"/>
                    <a:lumOff val="5000"/>
                  </a:schemeClr>
                </a:solidFill>
                <a:latin typeface="Google Sans"/>
              </a:rPr>
              <a:t>W</a:t>
            </a:r>
            <a:r>
              <a:rPr lang="en-US" sz="2200" b="0" i="0" dirty="0">
                <a:solidFill>
                  <a:schemeClr val="tx1">
                    <a:lumMod val="95000"/>
                    <a:lumOff val="5000"/>
                  </a:schemeClr>
                </a:solidFill>
                <a:effectLst/>
                <a:latin typeface="Google Sans"/>
              </a:rPr>
              <a:t>hen we want to expose only the interface of the collection of multiple objects and not the implementation.</a:t>
            </a:r>
            <a:endParaRPr lang="en-US" sz="2200" b="0" i="0" dirty="0">
              <a:solidFill>
                <a:schemeClr val="tx1">
                  <a:lumMod val="95000"/>
                  <a:lumOff val="5000"/>
                </a:schemeClr>
              </a:solidFill>
              <a:effectLst/>
              <a:latin typeface="arial" panose="020B0604020202020204" pitchFamily="34" charset="0"/>
            </a:endParaRPr>
          </a:p>
          <a:p>
            <a:pPr algn="just"/>
            <a:endParaRPr lang="en-US" sz="2200" b="0" i="0" dirty="0">
              <a:solidFill>
                <a:schemeClr val="tx1">
                  <a:lumMod val="95000"/>
                  <a:lumOff val="5000"/>
                </a:schemeClr>
              </a:solidFill>
              <a:effectLst/>
              <a:latin typeface="inter-regular"/>
            </a:endParaRPr>
          </a:p>
          <a:p>
            <a:endParaRPr lang="en-IN" sz="2200" dirty="0"/>
          </a:p>
        </p:txBody>
      </p:sp>
    </p:spTree>
    <p:extLst>
      <p:ext uri="{BB962C8B-B14F-4D97-AF65-F5344CB8AC3E}">
        <p14:creationId xmlns:p14="http://schemas.microsoft.com/office/powerpoint/2010/main" val="294332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C7C98-1D60-530C-89CF-E7693399902C}"/>
              </a:ext>
            </a:extLst>
          </p:cNvPr>
          <p:cNvSpPr>
            <a:spLocks noGrp="1"/>
          </p:cNvSpPr>
          <p:nvPr>
            <p:ph type="title"/>
          </p:nvPr>
        </p:nvSpPr>
        <p:spPr>
          <a:xfrm>
            <a:off x="733096" y="237302"/>
            <a:ext cx="10515600" cy="1325563"/>
          </a:xfrm>
        </p:spPr>
        <p:txBody>
          <a:bodyPr>
            <a:normAutofit/>
          </a:bodyPr>
          <a:lstStyle/>
          <a:p>
            <a:r>
              <a:rPr lang="en-US" sz="3000" b="1" dirty="0"/>
              <a:t>     </a:t>
            </a:r>
            <a:r>
              <a:rPr lang="en-US" sz="3000" b="1" u="sng" dirty="0"/>
              <a:t>Factory Pattern Method</a:t>
            </a:r>
            <a:r>
              <a:rPr lang="en-US" sz="3000" b="1" dirty="0"/>
              <a:t>            </a:t>
            </a:r>
            <a:r>
              <a:rPr lang="en-US" sz="3000" dirty="0"/>
              <a:t>Vs      </a:t>
            </a:r>
            <a:r>
              <a:rPr lang="en-US" sz="3000" b="1" u="sng" dirty="0"/>
              <a:t>Abstract Factory Pattern</a:t>
            </a:r>
            <a:endParaRPr lang="en-IN" sz="3000" b="1" u="sng" dirty="0"/>
          </a:p>
        </p:txBody>
      </p:sp>
      <p:graphicFrame>
        <p:nvGraphicFramePr>
          <p:cNvPr id="5" name="Table 5">
            <a:extLst>
              <a:ext uri="{FF2B5EF4-FFF2-40B4-BE49-F238E27FC236}">
                <a16:creationId xmlns:a16="http://schemas.microsoft.com/office/drawing/2014/main" id="{34604976-B968-E773-5834-45EB64FFB8C1}"/>
              </a:ext>
            </a:extLst>
          </p:cNvPr>
          <p:cNvGraphicFramePr>
            <a:graphicFrameLocks noGrp="1"/>
          </p:cNvGraphicFramePr>
          <p:nvPr>
            <p:ph idx="1"/>
            <p:extLst>
              <p:ext uri="{D42A27DB-BD31-4B8C-83A1-F6EECF244321}">
                <p14:modId xmlns:p14="http://schemas.microsoft.com/office/powerpoint/2010/main" val="2759611279"/>
              </p:ext>
            </p:extLst>
          </p:nvPr>
        </p:nvGraphicFramePr>
        <p:xfrm>
          <a:off x="790113" y="1252822"/>
          <a:ext cx="10458583" cy="5385085"/>
        </p:xfrm>
        <a:graphic>
          <a:graphicData uri="http://schemas.openxmlformats.org/drawingml/2006/table">
            <a:tbl>
              <a:tblPr firstRow="1" bandRow="1">
                <a:tableStyleId>{69CF1AB2-1976-4502-BF36-3FF5EA218861}</a:tableStyleId>
              </a:tblPr>
              <a:tblGrid>
                <a:gridCol w="5200783">
                  <a:extLst>
                    <a:ext uri="{9D8B030D-6E8A-4147-A177-3AD203B41FA5}">
                      <a16:colId xmlns:a16="http://schemas.microsoft.com/office/drawing/2014/main" val="2741956337"/>
                    </a:ext>
                  </a:extLst>
                </a:gridCol>
                <a:gridCol w="5257800">
                  <a:extLst>
                    <a:ext uri="{9D8B030D-6E8A-4147-A177-3AD203B41FA5}">
                      <a16:colId xmlns:a16="http://schemas.microsoft.com/office/drawing/2014/main" val="3048859173"/>
                    </a:ext>
                  </a:extLst>
                </a:gridCol>
              </a:tblGrid>
              <a:tr h="904525">
                <a:tc>
                  <a:txBody>
                    <a:bodyPr/>
                    <a:lstStyle/>
                    <a:p>
                      <a:r>
                        <a:rPr lang="en-US" b="0" dirty="0"/>
                        <a:t>Produces only one kind of object</a:t>
                      </a:r>
                      <a:endParaRPr lang="en-IN" b="0" dirty="0"/>
                    </a:p>
                  </a:txBody>
                  <a:tcPr/>
                </a:tc>
                <a:tc>
                  <a:txBody>
                    <a:bodyPr/>
                    <a:lstStyle/>
                    <a:p>
                      <a:r>
                        <a:rPr lang="en-US" b="0" dirty="0"/>
                        <a:t>Produces a family of different kinds of related objects.</a:t>
                      </a:r>
                      <a:endParaRPr lang="en-IN" b="0" dirty="0"/>
                    </a:p>
                  </a:txBody>
                  <a:tcPr/>
                </a:tc>
                <a:extLst>
                  <a:ext uri="{0D108BD9-81ED-4DB2-BD59-A6C34878D82A}">
                    <a16:rowId xmlns:a16="http://schemas.microsoft.com/office/drawing/2014/main" val="775552577"/>
                  </a:ext>
                </a:extLst>
              </a:tr>
              <a:tr h="904525">
                <a:tc>
                  <a:txBody>
                    <a:bodyPr/>
                    <a:lstStyle/>
                    <a:p>
                      <a:r>
                        <a:rPr lang="en-US" sz="1800" b="0" i="0" kern="1200" dirty="0">
                          <a:solidFill>
                            <a:schemeClr val="dk1"/>
                          </a:solidFill>
                          <a:effectLst/>
                          <a:latin typeface="+mn-lt"/>
                          <a:ea typeface="+mn-ea"/>
                          <a:cs typeface="+mn-cs"/>
                        </a:rPr>
                        <a:t>Focuses on creating instances of a single class (or its subclasses) through a centralized factory method. It's suitable when you need to create instances of a single type of object with different configurations.</a:t>
                      </a:r>
                      <a:endParaRPr lang="en-IN" dirty="0"/>
                    </a:p>
                  </a:txBody>
                  <a:tcPr/>
                </a:tc>
                <a:tc>
                  <a:txBody>
                    <a:bodyPr/>
                    <a:lstStyle/>
                    <a:p>
                      <a:r>
                        <a:rPr lang="en-US" sz="1800" b="0" i="0" kern="1200" dirty="0">
                          <a:solidFill>
                            <a:schemeClr val="dk1"/>
                          </a:solidFill>
                          <a:effectLst/>
                          <a:latin typeface="+mn-lt"/>
                          <a:ea typeface="+mn-ea"/>
                          <a:cs typeface="+mn-cs"/>
                        </a:rPr>
                        <a:t>Focuses on creating families of related objects through a set of factory methods. It's suitable when you need to create and manage multiple related objects that work together to achieve a certain goal, while ensuring their compatibility.</a:t>
                      </a:r>
                      <a:endParaRPr lang="en-IN" dirty="0"/>
                    </a:p>
                  </a:txBody>
                  <a:tcPr/>
                </a:tc>
                <a:extLst>
                  <a:ext uri="{0D108BD9-81ED-4DB2-BD59-A6C34878D82A}">
                    <a16:rowId xmlns:a16="http://schemas.microsoft.com/office/drawing/2014/main" val="4035438229"/>
                  </a:ext>
                </a:extLst>
              </a:tr>
              <a:tr h="904525">
                <a:tc>
                  <a:txBody>
                    <a:bodyPr/>
                    <a:lstStyle/>
                    <a:p>
                      <a:r>
                        <a:rPr lang="en-US" sz="1800" b="0" i="0" kern="1200" dirty="0">
                          <a:solidFill>
                            <a:schemeClr val="dk1"/>
                          </a:solidFill>
                          <a:effectLst/>
                          <a:latin typeface="+mn-lt"/>
                          <a:ea typeface="+mn-ea"/>
                          <a:cs typeface="+mn-cs"/>
                        </a:rPr>
                        <a:t>It allows for easy extension and addition of new classes without modifying the existing client code.</a:t>
                      </a:r>
                      <a:endParaRPr lang="en-IN" dirty="0"/>
                    </a:p>
                  </a:txBody>
                  <a:tcPr/>
                </a:tc>
                <a:tc>
                  <a:txBody>
                    <a:bodyPr/>
                    <a:lstStyle/>
                    <a:p>
                      <a:r>
                        <a:rPr lang="en-US" sz="1800" b="0" i="0" kern="1200" dirty="0">
                          <a:solidFill>
                            <a:schemeClr val="dk1"/>
                          </a:solidFill>
                          <a:effectLst/>
                          <a:latin typeface="+mn-lt"/>
                          <a:ea typeface="+mn-ea"/>
                          <a:cs typeface="+mn-cs"/>
                        </a:rPr>
                        <a:t>It promotes the creation of a family of objects without specifying their concrete classes, making it easier to switch between different sets of objects.</a:t>
                      </a:r>
                      <a:endParaRPr lang="en-IN" dirty="0"/>
                    </a:p>
                  </a:txBody>
                  <a:tcPr/>
                </a:tc>
                <a:extLst>
                  <a:ext uri="{0D108BD9-81ED-4DB2-BD59-A6C34878D82A}">
                    <a16:rowId xmlns:a16="http://schemas.microsoft.com/office/drawing/2014/main" val="3574076215"/>
                  </a:ext>
                </a:extLst>
              </a:tr>
              <a:tr h="904525">
                <a:tc>
                  <a:txBody>
                    <a:bodyPr/>
                    <a:lstStyle/>
                    <a:p>
                      <a:r>
                        <a:rPr lang="en-US" sz="1800" b="0" i="0" kern="1200" dirty="0">
                          <a:solidFill>
                            <a:schemeClr val="dk1"/>
                          </a:solidFill>
                          <a:effectLst/>
                          <a:latin typeface="+mn-lt"/>
                          <a:ea typeface="+mn-ea"/>
                          <a:cs typeface="+mn-cs"/>
                        </a:rPr>
                        <a:t>An Analogy, the Factory Pattern is like a pizza shop that produces different types of pizzas. </a:t>
                      </a:r>
                      <a:endParaRPr lang="en-IN" dirty="0"/>
                    </a:p>
                  </a:txBody>
                  <a:tcPr/>
                </a:tc>
                <a:tc>
                  <a:txBody>
                    <a:bodyPr/>
                    <a:lstStyle/>
                    <a:p>
                      <a:r>
                        <a:rPr lang="en-US" sz="1800" b="0" i="0" kern="1200" dirty="0">
                          <a:solidFill>
                            <a:schemeClr val="dk1"/>
                          </a:solidFill>
                          <a:effectLst/>
                          <a:latin typeface="+mn-lt"/>
                          <a:ea typeface="+mn-ea"/>
                          <a:cs typeface="+mn-cs"/>
                        </a:rPr>
                        <a:t>while the Abstract Factory Pattern is like a restaurant that produces entire meals consisting of appetizers, main courses, and desserts that are designed to work well together.</a:t>
                      </a:r>
                      <a:endParaRPr lang="en-IN" dirty="0"/>
                    </a:p>
                  </a:txBody>
                  <a:tcPr/>
                </a:tc>
                <a:extLst>
                  <a:ext uri="{0D108BD9-81ED-4DB2-BD59-A6C34878D82A}">
                    <a16:rowId xmlns:a16="http://schemas.microsoft.com/office/drawing/2014/main" val="2528717575"/>
                  </a:ext>
                </a:extLst>
              </a:tr>
              <a:tr h="904525">
                <a:tc>
                  <a:txBody>
                    <a:bodyPr/>
                    <a:lstStyle/>
                    <a:p>
                      <a:pPr marL="0" indent="0">
                        <a:buFont typeface="Arial" panose="020B0604020202020204" pitchFamily="34" charset="0"/>
                        <a:buNone/>
                      </a:pPr>
                      <a:r>
                        <a:rPr lang="en-US" dirty="0"/>
                        <a:t>In nutshell, creates Products.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In nutshell, creates a Collections of Objects i.e. Factory.</a:t>
                      </a:r>
                      <a:endParaRPr lang="en-IN" dirty="0"/>
                    </a:p>
                    <a:p>
                      <a:pPr marL="285750" indent="-285750">
                        <a:buFont typeface="Arial" panose="020B0604020202020204" pitchFamily="34" charset="0"/>
                        <a:buChar char="•"/>
                      </a:pPr>
                      <a:endParaRPr lang="en-IN" dirty="0"/>
                    </a:p>
                  </a:txBody>
                  <a:tcPr/>
                </a:tc>
                <a:extLst>
                  <a:ext uri="{0D108BD9-81ED-4DB2-BD59-A6C34878D82A}">
                    <a16:rowId xmlns:a16="http://schemas.microsoft.com/office/drawing/2014/main" val="2987398860"/>
                  </a:ext>
                </a:extLst>
              </a:tr>
            </a:tbl>
          </a:graphicData>
        </a:graphic>
      </p:graphicFrame>
    </p:spTree>
    <p:extLst>
      <p:ext uri="{BB962C8B-B14F-4D97-AF65-F5344CB8AC3E}">
        <p14:creationId xmlns:p14="http://schemas.microsoft.com/office/powerpoint/2010/main" val="3967407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DF5B2-881A-F2C0-7F51-C615DA391D21}"/>
              </a:ext>
            </a:extLst>
          </p:cNvPr>
          <p:cNvSpPr>
            <a:spLocks noGrp="1"/>
          </p:cNvSpPr>
          <p:nvPr>
            <p:ph type="title"/>
          </p:nvPr>
        </p:nvSpPr>
        <p:spPr/>
        <p:txBody>
          <a:bodyPr/>
          <a:lstStyle/>
          <a:p>
            <a:r>
              <a:rPr lang="en-US" b="1" u="sng" dirty="0"/>
              <a:t>Prototype Pattern</a:t>
            </a:r>
            <a:endParaRPr lang="en-IN" b="1" u="sng" dirty="0"/>
          </a:p>
        </p:txBody>
      </p:sp>
      <p:sp>
        <p:nvSpPr>
          <p:cNvPr id="3" name="Content Placeholder 2">
            <a:extLst>
              <a:ext uri="{FF2B5EF4-FFF2-40B4-BE49-F238E27FC236}">
                <a16:creationId xmlns:a16="http://schemas.microsoft.com/office/drawing/2014/main" id="{3232E99B-5496-4756-A302-5671D3ECBD26}"/>
              </a:ext>
            </a:extLst>
          </p:cNvPr>
          <p:cNvSpPr>
            <a:spLocks noGrp="1"/>
          </p:cNvSpPr>
          <p:nvPr>
            <p:ph idx="1"/>
          </p:nvPr>
        </p:nvSpPr>
        <p:spPr>
          <a:xfrm>
            <a:off x="838200" y="1555531"/>
            <a:ext cx="10515600" cy="5044966"/>
          </a:xfrm>
        </p:spPr>
        <p:txBody>
          <a:bodyPr>
            <a:normAutofit lnSpcReduction="10000"/>
          </a:bodyPr>
          <a:lstStyle/>
          <a:p>
            <a:r>
              <a:rPr lang="en-US" sz="2200" b="0" i="0" dirty="0">
                <a:solidFill>
                  <a:srgbClr val="333333"/>
                </a:solidFill>
                <a:effectLst/>
                <a:latin typeface="inter-regular"/>
              </a:rPr>
              <a:t>It says that </a:t>
            </a:r>
            <a:r>
              <a:rPr lang="en-US" sz="2200" b="1" i="0" dirty="0">
                <a:solidFill>
                  <a:srgbClr val="333333"/>
                </a:solidFill>
                <a:effectLst/>
                <a:latin typeface="inter-bold"/>
              </a:rPr>
              <a:t>cloning of an existing object instead of creating new one and can also be customized as per the requirement</a:t>
            </a:r>
            <a:r>
              <a:rPr lang="en-US" sz="2200" b="0" i="0" dirty="0">
                <a:solidFill>
                  <a:srgbClr val="333333"/>
                </a:solidFill>
                <a:effectLst/>
                <a:latin typeface="inter-regular"/>
              </a:rPr>
              <a:t>.</a:t>
            </a:r>
          </a:p>
          <a:p>
            <a:pPr marL="0" indent="0">
              <a:buNone/>
            </a:pPr>
            <a:r>
              <a:rPr lang="en-IN" sz="2200" b="1" u="sng" dirty="0">
                <a:solidFill>
                  <a:srgbClr val="333333"/>
                </a:solidFill>
                <a:latin typeface="inter-regular"/>
              </a:rPr>
              <a:t>Advantages</a:t>
            </a:r>
            <a:r>
              <a:rPr lang="en-IN" sz="2200" dirty="0">
                <a:solidFill>
                  <a:srgbClr val="333333"/>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It reduces the need of sub-classing.</a:t>
            </a:r>
          </a:p>
          <a:p>
            <a:pPr algn="just">
              <a:buFont typeface="Arial" panose="020B0604020202020204" pitchFamily="34" charset="0"/>
              <a:buChar char="•"/>
            </a:pPr>
            <a:r>
              <a:rPr lang="en-US" sz="2200" b="0" i="0" dirty="0">
                <a:solidFill>
                  <a:srgbClr val="000000"/>
                </a:solidFill>
                <a:effectLst/>
                <a:latin typeface="inter-regular"/>
              </a:rPr>
              <a:t>It hides complexities of creating objects.</a:t>
            </a:r>
          </a:p>
          <a:p>
            <a:r>
              <a:rPr lang="en-IN" sz="2200" dirty="0">
                <a:solidFill>
                  <a:srgbClr val="333333"/>
                </a:solidFill>
                <a:latin typeface="inter-regular"/>
              </a:rPr>
              <a:t>The client can get new objects without repeating the instantiation of the objects.</a:t>
            </a:r>
          </a:p>
          <a:p>
            <a:pPr marL="0" indent="0">
              <a:buNone/>
            </a:pPr>
            <a:r>
              <a:rPr lang="en-IN" sz="2200" b="1" u="sng" dirty="0">
                <a:solidFill>
                  <a:srgbClr val="333333"/>
                </a:solidFill>
                <a:latin typeface="inter-regular"/>
              </a:rPr>
              <a:t>Usage</a:t>
            </a:r>
            <a:r>
              <a:rPr lang="en-IN" sz="2200" dirty="0">
                <a:solidFill>
                  <a:srgbClr val="333333"/>
                </a:solidFill>
                <a:latin typeface="inter-regular"/>
              </a:rPr>
              <a:t>:-</a:t>
            </a:r>
          </a:p>
          <a:p>
            <a:r>
              <a:rPr lang="en-US" sz="2200" b="0" i="0" dirty="0">
                <a:solidFill>
                  <a:srgbClr val="333333"/>
                </a:solidFill>
                <a:effectLst/>
                <a:latin typeface="inter-regular"/>
              </a:rPr>
              <a:t> </a:t>
            </a:r>
            <a:r>
              <a:rPr lang="en-US" sz="2200" dirty="0">
                <a:solidFill>
                  <a:srgbClr val="333333"/>
                </a:solidFill>
                <a:latin typeface="inter-regular"/>
              </a:rPr>
              <a:t>To cut </a:t>
            </a:r>
            <a:r>
              <a:rPr lang="en-US" sz="2200" b="0" i="0" dirty="0">
                <a:solidFill>
                  <a:srgbClr val="333333"/>
                </a:solidFill>
                <a:effectLst/>
                <a:latin typeface="inter-regular"/>
              </a:rPr>
              <a:t>the cost of creating a new object is expensive and resource intensive.</a:t>
            </a:r>
          </a:p>
          <a:p>
            <a:r>
              <a:rPr lang="en-US" sz="2200" b="0" i="0" dirty="0">
                <a:solidFill>
                  <a:srgbClr val="000000"/>
                </a:solidFill>
                <a:effectLst/>
                <a:latin typeface="inter-regular"/>
              </a:rPr>
              <a:t>When the classes are instantiated at runtime.</a:t>
            </a:r>
          </a:p>
          <a:p>
            <a:pPr marL="0" indent="0">
              <a:buNone/>
            </a:pPr>
            <a:r>
              <a:rPr lang="en-US" sz="2200" b="1" i="0" u="sng" dirty="0">
                <a:solidFill>
                  <a:schemeClr val="tx1">
                    <a:lumMod val="95000"/>
                    <a:lumOff val="5000"/>
                  </a:schemeClr>
                </a:solidFill>
                <a:effectLst/>
                <a:latin typeface="Google Sans"/>
              </a:rPr>
              <a:t>What is a real world example of Prototype pattern?</a:t>
            </a:r>
            <a:endParaRPr lang="en-US" sz="2200" b="1" i="0" u="sng" dirty="0">
              <a:solidFill>
                <a:schemeClr val="tx1">
                  <a:lumMod val="95000"/>
                  <a:lumOff val="5000"/>
                </a:schemeClr>
              </a:solidFill>
              <a:effectLst/>
              <a:latin typeface="arial" panose="020B0604020202020204" pitchFamily="34" charset="0"/>
            </a:endParaRPr>
          </a:p>
          <a:p>
            <a:pPr algn="l"/>
            <a:r>
              <a:rPr lang="en-US" sz="2200" b="0" i="0" dirty="0">
                <a:solidFill>
                  <a:schemeClr val="tx1">
                    <a:lumMod val="95000"/>
                    <a:lumOff val="5000"/>
                  </a:schemeClr>
                </a:solidFill>
                <a:effectLst/>
                <a:latin typeface="Google Sans"/>
              </a:rPr>
              <a:t>When you need to create a spreadsheet containing many cells. Rather than set the style for each newly created cell to override the default stylings, you'd use a Prototype pattern to create a template cell, and clone that cell when creating new cells.</a:t>
            </a:r>
            <a:endParaRPr lang="en-US" sz="2200" b="0" i="0" dirty="0">
              <a:solidFill>
                <a:schemeClr val="tx1">
                  <a:lumMod val="95000"/>
                  <a:lumOff val="5000"/>
                </a:schemeClr>
              </a:solidFill>
              <a:effectLst/>
              <a:latin typeface="arial" panose="020B0604020202020204" pitchFamily="34" charset="0"/>
            </a:endParaRPr>
          </a:p>
          <a:p>
            <a:pPr marL="0" indent="0">
              <a:buNone/>
            </a:pPr>
            <a:endParaRPr lang="en-US" sz="2200" dirty="0">
              <a:solidFill>
                <a:srgbClr val="333333"/>
              </a:solidFill>
              <a:latin typeface="inter-regular"/>
            </a:endParaRPr>
          </a:p>
        </p:txBody>
      </p:sp>
    </p:spTree>
    <p:extLst>
      <p:ext uri="{BB962C8B-B14F-4D97-AF65-F5344CB8AC3E}">
        <p14:creationId xmlns:p14="http://schemas.microsoft.com/office/powerpoint/2010/main" val="3188169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A4101-A272-3CAF-D187-24B75735DF5A}"/>
              </a:ext>
            </a:extLst>
          </p:cNvPr>
          <p:cNvSpPr>
            <a:spLocks noGrp="1"/>
          </p:cNvSpPr>
          <p:nvPr>
            <p:ph type="title"/>
          </p:nvPr>
        </p:nvSpPr>
        <p:spPr>
          <a:xfrm>
            <a:off x="838200" y="3106"/>
            <a:ext cx="10515600" cy="1325563"/>
          </a:xfrm>
        </p:spPr>
        <p:txBody>
          <a:bodyPr>
            <a:normAutofit/>
          </a:bodyPr>
          <a:lstStyle/>
          <a:p>
            <a:r>
              <a:rPr lang="en-US" sz="3500" b="1" u="sng" dirty="0"/>
              <a:t>Singleton Pattern</a:t>
            </a:r>
            <a:endParaRPr lang="en-IN" sz="3500" b="1" u="sng" dirty="0"/>
          </a:p>
        </p:txBody>
      </p:sp>
      <p:sp>
        <p:nvSpPr>
          <p:cNvPr id="3" name="Content Placeholder 2">
            <a:extLst>
              <a:ext uri="{FF2B5EF4-FFF2-40B4-BE49-F238E27FC236}">
                <a16:creationId xmlns:a16="http://schemas.microsoft.com/office/drawing/2014/main" id="{8D959557-85A5-2716-0005-23BA23390701}"/>
              </a:ext>
            </a:extLst>
          </p:cNvPr>
          <p:cNvSpPr>
            <a:spLocks noGrp="1"/>
          </p:cNvSpPr>
          <p:nvPr>
            <p:ph idx="1"/>
          </p:nvPr>
        </p:nvSpPr>
        <p:spPr>
          <a:xfrm>
            <a:off x="838199" y="980799"/>
            <a:ext cx="11178209" cy="5724797"/>
          </a:xfrm>
        </p:spPr>
        <p:txBody>
          <a:bodyPr>
            <a:normAutofit lnSpcReduction="10000"/>
          </a:bodyPr>
          <a:lstStyle/>
          <a:p>
            <a:r>
              <a:rPr lang="en-US" sz="2200" dirty="0">
                <a:solidFill>
                  <a:srgbClr val="333333"/>
                </a:solidFill>
                <a:latin typeface="inter-bold"/>
              </a:rPr>
              <a:t>It </a:t>
            </a:r>
            <a:r>
              <a:rPr lang="en-US" sz="2200" b="1" i="0" dirty="0">
                <a:solidFill>
                  <a:srgbClr val="333333"/>
                </a:solidFill>
                <a:effectLst/>
                <a:latin typeface="inter-bold"/>
              </a:rPr>
              <a:t>defines a class that has only one instance and provides a global point of access to it</a:t>
            </a:r>
            <a:r>
              <a:rPr lang="en-US" sz="2200" i="0" dirty="0">
                <a:solidFill>
                  <a:srgbClr val="333333"/>
                </a:solidFill>
                <a:effectLst/>
                <a:latin typeface="inter-bold"/>
              </a:rPr>
              <a:t>.</a:t>
            </a:r>
          </a:p>
          <a:p>
            <a:r>
              <a:rPr lang="en-US" sz="2200" b="0" i="0" dirty="0">
                <a:solidFill>
                  <a:srgbClr val="333333"/>
                </a:solidFill>
                <a:effectLst/>
                <a:latin typeface="inter-regular"/>
              </a:rPr>
              <a:t>In other words, a class must ensure that only single instance should be created and single object can be used by all other classes.</a:t>
            </a:r>
          </a:p>
          <a:p>
            <a:pPr marL="0" indent="0">
              <a:buNone/>
            </a:pPr>
            <a:r>
              <a:rPr lang="en-US" sz="2200" b="1" u="sng" dirty="0">
                <a:solidFill>
                  <a:srgbClr val="333333"/>
                </a:solidFill>
                <a:latin typeface="inter-regular"/>
              </a:rPr>
              <a:t>Advantages</a:t>
            </a:r>
            <a:r>
              <a:rPr lang="en-US" sz="2200" dirty="0">
                <a:solidFill>
                  <a:srgbClr val="333333"/>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Saves memory because object is not created at each request. Only single instance is reused again and again.</a:t>
            </a:r>
          </a:p>
          <a:p>
            <a:pPr marL="0" indent="0" algn="just">
              <a:buNone/>
            </a:pPr>
            <a:r>
              <a:rPr lang="en-US" sz="2200" b="1" u="sng" dirty="0">
                <a:solidFill>
                  <a:srgbClr val="000000"/>
                </a:solidFill>
                <a:latin typeface="inter-regular"/>
              </a:rPr>
              <a:t>Usage</a:t>
            </a:r>
            <a:r>
              <a:rPr lang="en-US" sz="2200" dirty="0">
                <a:solidFill>
                  <a:srgbClr val="000000"/>
                </a:solidFill>
                <a:latin typeface="inter-regular"/>
              </a:rPr>
              <a:t>:-</a:t>
            </a:r>
            <a:endParaRPr lang="en-US" sz="2200" b="0" i="0" dirty="0">
              <a:solidFill>
                <a:srgbClr val="000000"/>
              </a:solidFill>
              <a:effectLst/>
              <a:latin typeface="inter-regular"/>
            </a:endParaRPr>
          </a:p>
          <a:p>
            <a:r>
              <a:rPr lang="en-US" sz="2200" b="0" i="0" dirty="0">
                <a:effectLst/>
                <a:latin typeface="Google Sans"/>
              </a:rPr>
              <a:t>It is used where only a single instance of a class is required to control the action throughout the execution. </a:t>
            </a:r>
          </a:p>
          <a:p>
            <a:pPr marL="0" indent="0">
              <a:buNone/>
            </a:pPr>
            <a:r>
              <a:rPr lang="en-US" sz="2200" b="1" u="sng" dirty="0">
                <a:latin typeface="Google Sans"/>
              </a:rPr>
              <a:t>Real-Time Example</a:t>
            </a:r>
            <a:r>
              <a:rPr lang="en-US" sz="2200" dirty="0">
                <a:latin typeface="Google Sans"/>
              </a:rPr>
              <a:t>:-</a:t>
            </a:r>
          </a:p>
          <a:p>
            <a:r>
              <a:rPr lang="en-US" sz="2200" b="0" i="0" dirty="0">
                <a:effectLst/>
                <a:latin typeface="Google Sans"/>
              </a:rPr>
              <a:t>Imagine that you're a manager of a hotel, and you want to ensure that there is only one key to a particular room that your staff can access at any given time.</a:t>
            </a:r>
          </a:p>
          <a:p>
            <a:pPr marL="0" indent="0">
              <a:buNone/>
            </a:pPr>
            <a:r>
              <a:rPr lang="en-US" sz="1600" b="1" u="sng" dirty="0">
                <a:latin typeface="Google Sans"/>
              </a:rPr>
              <a:t>Extras</a:t>
            </a:r>
            <a:r>
              <a:rPr lang="en-US" sz="1600" dirty="0">
                <a:latin typeface="Google Sans"/>
              </a:rPr>
              <a:t>:-</a:t>
            </a:r>
          </a:p>
          <a:p>
            <a:r>
              <a:rPr lang="en-IN" sz="1600" dirty="0"/>
              <a:t>By keeping the instance field private ensures that it is accessed in a controlled manner and the encapsulation helps maintain the integrity of the pattern.</a:t>
            </a:r>
          </a:p>
          <a:p>
            <a:r>
              <a:rPr lang="en-IN" sz="1600" dirty="0"/>
              <a:t>Private constructor ensures that only the instance property within the class can create an instance.</a:t>
            </a:r>
          </a:p>
          <a:p>
            <a:endParaRPr lang="en-IN" sz="1600" dirty="0"/>
          </a:p>
        </p:txBody>
      </p:sp>
    </p:spTree>
    <p:extLst>
      <p:ext uri="{BB962C8B-B14F-4D97-AF65-F5344CB8AC3E}">
        <p14:creationId xmlns:p14="http://schemas.microsoft.com/office/powerpoint/2010/main" val="3611232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6CA0A-B007-86E6-8ECB-3878E6353842}"/>
              </a:ext>
            </a:extLst>
          </p:cNvPr>
          <p:cNvSpPr>
            <a:spLocks noGrp="1"/>
          </p:cNvSpPr>
          <p:nvPr>
            <p:ph type="title"/>
          </p:nvPr>
        </p:nvSpPr>
        <p:spPr>
          <a:xfrm>
            <a:off x="838200" y="89452"/>
            <a:ext cx="10515600" cy="1325563"/>
          </a:xfrm>
        </p:spPr>
        <p:txBody>
          <a:bodyPr>
            <a:normAutofit/>
          </a:bodyPr>
          <a:lstStyle/>
          <a:p>
            <a:r>
              <a:rPr lang="en-US" sz="3500" b="1" u="sng" dirty="0"/>
              <a:t>Builder Pattern</a:t>
            </a:r>
            <a:endParaRPr lang="en-IN" sz="3500" b="1" u="sng" dirty="0"/>
          </a:p>
        </p:txBody>
      </p:sp>
      <p:sp>
        <p:nvSpPr>
          <p:cNvPr id="3" name="Content Placeholder 2">
            <a:extLst>
              <a:ext uri="{FF2B5EF4-FFF2-40B4-BE49-F238E27FC236}">
                <a16:creationId xmlns:a16="http://schemas.microsoft.com/office/drawing/2014/main" id="{0BD4F015-DE3C-B082-0C74-B1E7C8A00BD7}"/>
              </a:ext>
            </a:extLst>
          </p:cNvPr>
          <p:cNvSpPr>
            <a:spLocks noGrp="1"/>
          </p:cNvSpPr>
          <p:nvPr>
            <p:ph idx="1"/>
          </p:nvPr>
        </p:nvSpPr>
        <p:spPr>
          <a:xfrm>
            <a:off x="838200" y="1325563"/>
            <a:ext cx="10515600" cy="5529332"/>
          </a:xfrm>
        </p:spPr>
        <p:txBody>
          <a:bodyPr>
            <a:normAutofit lnSpcReduction="10000"/>
          </a:bodyPr>
          <a:lstStyle/>
          <a:p>
            <a:r>
              <a:rPr lang="en-US" sz="2200" b="0" i="0" dirty="0">
                <a:solidFill>
                  <a:srgbClr val="333333"/>
                </a:solidFill>
                <a:effectLst/>
                <a:latin typeface="inter-regular"/>
              </a:rPr>
              <a:t>It says that </a:t>
            </a:r>
            <a:r>
              <a:rPr lang="en-US" sz="2200" b="1" i="0" dirty="0">
                <a:solidFill>
                  <a:srgbClr val="333333"/>
                </a:solidFill>
                <a:effectLst/>
                <a:latin typeface="inter-bold"/>
              </a:rPr>
              <a:t>"construct a complex object from simple objects using step-by-step approach“.</a:t>
            </a:r>
          </a:p>
          <a:p>
            <a:pPr marL="0" indent="0">
              <a:buNone/>
            </a:pPr>
            <a:r>
              <a:rPr lang="en-US" sz="2200" b="1" u="sng" dirty="0">
                <a:solidFill>
                  <a:srgbClr val="333333"/>
                </a:solidFill>
                <a:latin typeface="inter-bold"/>
              </a:rPr>
              <a:t>Advantages</a:t>
            </a:r>
            <a:r>
              <a:rPr lang="en-US" sz="2200" dirty="0">
                <a:solidFill>
                  <a:srgbClr val="333333"/>
                </a:solidFill>
                <a:latin typeface="inter-bold"/>
              </a:rPr>
              <a:t>:-</a:t>
            </a:r>
          </a:p>
          <a:p>
            <a:pPr algn="just">
              <a:buFont typeface="Arial" panose="020B0604020202020204" pitchFamily="34" charset="0"/>
              <a:buChar char="•"/>
            </a:pPr>
            <a:r>
              <a:rPr lang="en-US" sz="2200" b="0" i="0" dirty="0">
                <a:solidFill>
                  <a:srgbClr val="000000"/>
                </a:solidFill>
                <a:effectLst/>
                <a:latin typeface="inter-regular"/>
              </a:rPr>
              <a:t>It provides clear separation between the construction and representation of an object.</a:t>
            </a:r>
          </a:p>
          <a:p>
            <a:pPr algn="just">
              <a:buFont typeface="Arial" panose="020B0604020202020204" pitchFamily="34" charset="0"/>
              <a:buChar char="•"/>
            </a:pPr>
            <a:r>
              <a:rPr lang="en-US" sz="2200" b="0" i="0" dirty="0">
                <a:solidFill>
                  <a:srgbClr val="000000"/>
                </a:solidFill>
                <a:effectLst/>
                <a:latin typeface="inter-regular"/>
              </a:rPr>
              <a:t>It provides better control over construction process.</a:t>
            </a:r>
          </a:p>
          <a:p>
            <a:pPr algn="just">
              <a:buFont typeface="Arial" panose="020B0604020202020204" pitchFamily="34" charset="0"/>
              <a:buChar char="•"/>
            </a:pPr>
            <a:r>
              <a:rPr lang="en-US" sz="2200" b="0" i="0" dirty="0">
                <a:solidFill>
                  <a:srgbClr val="000000"/>
                </a:solidFill>
                <a:effectLst/>
                <a:latin typeface="inter-regular"/>
              </a:rPr>
              <a:t>It supports to change the internal representation of objects</a:t>
            </a:r>
          </a:p>
          <a:p>
            <a:pPr marL="0" indent="0">
              <a:buNone/>
            </a:pPr>
            <a:r>
              <a:rPr lang="en-IN" sz="2200" b="1" u="sng" dirty="0"/>
              <a:t>Usage</a:t>
            </a:r>
            <a:r>
              <a:rPr lang="en-IN" sz="2200" dirty="0"/>
              <a:t>:-</a:t>
            </a:r>
          </a:p>
          <a:p>
            <a:r>
              <a:rPr lang="en-US" sz="2200" b="0" i="0" dirty="0">
                <a:effectLst/>
                <a:latin typeface="Google Sans"/>
              </a:rPr>
              <a:t>Builder is a design pattern that allows you to avoid having constructors with a long list of parameters, not all of which are required. It allows you to build instances of a certain object in a more flexible way, since it lets you configure only those attributes that are strictly necessary.</a:t>
            </a:r>
          </a:p>
          <a:p>
            <a:pPr marL="0" indent="0">
              <a:buNone/>
            </a:pPr>
            <a:r>
              <a:rPr lang="en-IN" sz="2200" b="1" u="sng" dirty="0"/>
              <a:t>Real-Time Example</a:t>
            </a:r>
            <a:r>
              <a:rPr lang="en-IN" sz="2200" dirty="0"/>
              <a:t>:-</a:t>
            </a:r>
          </a:p>
          <a:p>
            <a:r>
              <a:rPr lang="en-US" sz="2200" b="0" i="0" dirty="0">
                <a:effectLst/>
                <a:latin typeface="Google Sans"/>
              </a:rPr>
              <a:t>Coffee is the complex object and the small components (Milk, Water, Sugar, and Coffee product) are the simple objects. So, using these simple objects, you can prepare a complex object i.e. coffee.</a:t>
            </a:r>
            <a:endParaRPr lang="en-IN" sz="2200" b="1" u="sng" dirty="0"/>
          </a:p>
        </p:txBody>
      </p:sp>
    </p:spTree>
    <p:extLst>
      <p:ext uri="{BB962C8B-B14F-4D97-AF65-F5344CB8AC3E}">
        <p14:creationId xmlns:p14="http://schemas.microsoft.com/office/powerpoint/2010/main" val="1608780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28076-1F1D-3EF6-3310-7B24D6692A94}"/>
              </a:ext>
            </a:extLst>
          </p:cNvPr>
          <p:cNvSpPr>
            <a:spLocks noGrp="1"/>
          </p:cNvSpPr>
          <p:nvPr>
            <p:ph type="ctrTitle"/>
          </p:nvPr>
        </p:nvSpPr>
        <p:spPr>
          <a:xfrm>
            <a:off x="1524000" y="2056642"/>
            <a:ext cx="9144000" cy="2387600"/>
          </a:xfrm>
        </p:spPr>
        <p:txBody>
          <a:bodyPr>
            <a:normAutofit/>
          </a:bodyPr>
          <a:lstStyle/>
          <a:p>
            <a:r>
              <a:rPr lang="en-US" sz="8000" b="1" dirty="0"/>
              <a:t>Structural Design Patterns</a:t>
            </a:r>
            <a:endParaRPr lang="en-IN" sz="8000" b="1" dirty="0"/>
          </a:p>
        </p:txBody>
      </p:sp>
    </p:spTree>
    <p:extLst>
      <p:ext uri="{BB962C8B-B14F-4D97-AF65-F5344CB8AC3E}">
        <p14:creationId xmlns:p14="http://schemas.microsoft.com/office/powerpoint/2010/main" val="42904940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5280</TotalTime>
  <Words>2453</Words>
  <Application>Microsoft Office PowerPoint</Application>
  <PresentationFormat>Widescreen</PresentationFormat>
  <Paragraphs>190</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Arial</vt:lpstr>
      <vt:lpstr>Calibri</vt:lpstr>
      <vt:lpstr>Calibri Light</vt:lpstr>
      <vt:lpstr>Google Sans</vt:lpstr>
      <vt:lpstr>inter-bold</vt:lpstr>
      <vt:lpstr>inter-regular</vt:lpstr>
      <vt:lpstr>Office Theme</vt:lpstr>
      <vt:lpstr>Design Patterns</vt:lpstr>
      <vt:lpstr>Creational Design  Patterns</vt:lpstr>
      <vt:lpstr>Factory Pattern Method   </vt:lpstr>
      <vt:lpstr>Abstract Factory Pattern</vt:lpstr>
      <vt:lpstr>     Factory Pattern Method            Vs      Abstract Factory Pattern</vt:lpstr>
      <vt:lpstr>Prototype Pattern</vt:lpstr>
      <vt:lpstr>Singleton Pattern</vt:lpstr>
      <vt:lpstr>Builder Pattern</vt:lpstr>
      <vt:lpstr>Structural Design Patterns</vt:lpstr>
      <vt:lpstr>Adapter Pattern</vt:lpstr>
      <vt:lpstr>Proxy Design Pattern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Manaswini Ray</dc:creator>
  <cp:lastModifiedBy>Manaswini Ray</cp:lastModifiedBy>
  <cp:revision>1</cp:revision>
  <dcterms:created xsi:type="dcterms:W3CDTF">2023-08-26T17:33:00Z</dcterms:created>
  <dcterms:modified xsi:type="dcterms:W3CDTF">2023-09-12T15:40:13Z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55b24b8-e69b-4583-bfd0-d64b5cee0119_Enabled">
    <vt:lpwstr>true</vt:lpwstr>
  </property>
  <property fmtid="{D5CDD505-2E9C-101B-9397-08002B2CF9AE}" pid="3" name="MSIP_Label_455b24b8-e69b-4583-bfd0-d64b5cee0119_SetDate">
    <vt:lpwstr>2023-08-26T18:52:06Z</vt:lpwstr>
  </property>
  <property fmtid="{D5CDD505-2E9C-101B-9397-08002B2CF9AE}" pid="4" name="MSIP_Label_455b24b8-e69b-4583-bfd0-d64b5cee0119_Method">
    <vt:lpwstr>Privileged</vt:lpwstr>
  </property>
  <property fmtid="{D5CDD505-2E9C-101B-9397-08002B2CF9AE}" pid="5" name="MSIP_Label_455b24b8-e69b-4583-bfd0-d64b5cee0119_Name">
    <vt:lpwstr>Public</vt:lpwstr>
  </property>
  <property fmtid="{D5CDD505-2E9C-101B-9397-08002B2CF9AE}" pid="6" name="MSIP_Label_455b24b8-e69b-4583-bfd0-d64b5cee0119_SiteId">
    <vt:lpwstr>05d75c05-fa1a-42e7-9cf1-eb416c396f2d</vt:lpwstr>
  </property>
  <property fmtid="{D5CDD505-2E9C-101B-9397-08002B2CF9AE}" pid="7" name="MSIP_Label_455b24b8-e69b-4583-bfd0-d64b5cee0119_ActionId">
    <vt:lpwstr>992c6903-20ba-4279-89dc-bfe980c8e85c</vt:lpwstr>
  </property>
  <property fmtid="{D5CDD505-2E9C-101B-9397-08002B2CF9AE}" pid="8" name="MSIP_Label_455b24b8-e69b-4583-bfd0-d64b5cee0119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Classification: Public</vt:lpwstr>
  </property>
</Properties>
</file>