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47" r:id="rId3"/>
    <p:sldId id="257" r:id="rId4"/>
    <p:sldId id="258" r:id="rId5"/>
    <p:sldId id="346" r:id="rId6"/>
    <p:sldId id="348" r:id="rId7"/>
    <p:sldId id="349" r:id="rId8"/>
    <p:sldId id="350" r:id="rId9"/>
    <p:sldId id="351" r:id="rId10"/>
    <p:sldId id="352" r:id="rId11"/>
    <p:sldId id="354" r:id="rId12"/>
    <p:sldId id="355" r:id="rId13"/>
    <p:sldId id="356" r:id="rId14"/>
    <p:sldId id="357" r:id="rId15"/>
    <p:sldId id="3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AA59E-D954-44E8-84AB-C770C7EA240B}" v="25" dt="2023-09-12T09:49:00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5" autoAdjust="0"/>
    <p:restoredTop sz="94708" autoAdjust="0"/>
  </p:normalViewPr>
  <p:slideViewPr>
    <p:cSldViewPr snapToGrid="0">
      <p:cViewPr varScale="1">
        <p:scale>
          <a:sx n="73" d="100"/>
          <a:sy n="73" d="100"/>
        </p:scale>
        <p:origin x="105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swini Ray" userId="451f23f8-43b4-4daa-9511-0c9fb98bad1c" providerId="ADAL" clId="{034AA59E-D954-44E8-84AB-C770C7EA240B}"/>
    <pc:docChg chg="undo custSel addSld delSld modSld">
      <pc:chgData name="Manaswini Ray" userId="451f23f8-43b4-4daa-9511-0c9fb98bad1c" providerId="ADAL" clId="{034AA59E-D954-44E8-84AB-C770C7EA240B}" dt="2023-09-12T09:49:13.491" v="729" actId="14100"/>
      <pc:docMkLst>
        <pc:docMk/>
      </pc:docMkLst>
      <pc:sldChg chg="new del">
        <pc:chgData name="Manaswini Ray" userId="451f23f8-43b4-4daa-9511-0c9fb98bad1c" providerId="ADAL" clId="{034AA59E-D954-44E8-84AB-C770C7EA240B}" dt="2023-09-11T06:36:59.563" v="2" actId="2696"/>
        <pc:sldMkLst>
          <pc:docMk/>
          <pc:sldMk cId="2067811099" sldId="353"/>
        </pc:sldMkLst>
      </pc:sldChg>
      <pc:sldChg chg="add">
        <pc:chgData name="Manaswini Ray" userId="451f23f8-43b4-4daa-9511-0c9fb98bad1c" providerId="ADAL" clId="{034AA59E-D954-44E8-84AB-C770C7EA240B}" dt="2023-09-08T09:15:22.816" v="1"/>
        <pc:sldMkLst>
          <pc:docMk/>
          <pc:sldMk cId="1651114426" sldId="354"/>
        </pc:sldMkLst>
      </pc:sldChg>
      <pc:sldChg chg="addSp delSp modSp new mod">
        <pc:chgData name="Manaswini Ray" userId="451f23f8-43b4-4daa-9511-0c9fb98bad1c" providerId="ADAL" clId="{034AA59E-D954-44E8-84AB-C770C7EA240B}" dt="2023-09-11T08:02:38.331" v="172" actId="20577"/>
        <pc:sldMkLst>
          <pc:docMk/>
          <pc:sldMk cId="2287967513" sldId="355"/>
        </pc:sldMkLst>
        <pc:spChg chg="add mod">
          <ac:chgData name="Manaswini Ray" userId="451f23f8-43b4-4daa-9511-0c9fb98bad1c" providerId="ADAL" clId="{034AA59E-D954-44E8-84AB-C770C7EA240B}" dt="2023-09-11T07:56:53.143" v="26" actId="20577"/>
          <ac:spMkLst>
            <pc:docMk/>
            <pc:sldMk cId="2287967513" sldId="355"/>
            <ac:spMk id="2" creationId="{835AB179-8F6B-2165-D246-D2E29D03C3A8}"/>
          </ac:spMkLst>
        </pc:spChg>
        <pc:spChg chg="add mod">
          <ac:chgData name="Manaswini Ray" userId="451f23f8-43b4-4daa-9511-0c9fb98bad1c" providerId="ADAL" clId="{034AA59E-D954-44E8-84AB-C770C7EA240B}" dt="2023-09-11T07:57:04.178" v="27"/>
          <ac:spMkLst>
            <pc:docMk/>
            <pc:sldMk cId="2287967513" sldId="355"/>
            <ac:spMk id="3" creationId="{D12F0ED9-0FBF-2DA7-6751-82319C36B78E}"/>
          </ac:spMkLst>
        </pc:spChg>
        <pc:spChg chg="add mod">
          <ac:chgData name="Manaswini Ray" userId="451f23f8-43b4-4daa-9511-0c9fb98bad1c" providerId="ADAL" clId="{034AA59E-D954-44E8-84AB-C770C7EA240B}" dt="2023-09-11T07:57:04.178" v="27"/>
          <ac:spMkLst>
            <pc:docMk/>
            <pc:sldMk cId="2287967513" sldId="355"/>
            <ac:spMk id="5" creationId="{0CCD7F8D-4358-18D4-C017-982F57B116E7}"/>
          </ac:spMkLst>
        </pc:spChg>
        <pc:spChg chg="add mod">
          <ac:chgData name="Manaswini Ray" userId="451f23f8-43b4-4daa-9511-0c9fb98bad1c" providerId="ADAL" clId="{034AA59E-D954-44E8-84AB-C770C7EA240B}" dt="2023-09-11T08:01:48.293" v="109" actId="20577"/>
          <ac:spMkLst>
            <pc:docMk/>
            <pc:sldMk cId="2287967513" sldId="355"/>
            <ac:spMk id="6" creationId="{1EFF0EDB-6E74-D46A-1E0B-F9344EE3AFC6}"/>
          </ac:spMkLst>
        </pc:spChg>
        <pc:spChg chg="add mod">
          <ac:chgData name="Manaswini Ray" userId="451f23f8-43b4-4daa-9511-0c9fb98bad1c" providerId="ADAL" clId="{034AA59E-D954-44E8-84AB-C770C7EA240B}" dt="2023-09-11T08:01:55.191" v="118" actId="20577"/>
          <ac:spMkLst>
            <pc:docMk/>
            <pc:sldMk cId="2287967513" sldId="355"/>
            <ac:spMk id="7" creationId="{A46F9A2A-D9EB-EEE5-248D-59E217989448}"/>
          </ac:spMkLst>
        </pc:spChg>
        <pc:spChg chg="add mod">
          <ac:chgData name="Manaswini Ray" userId="451f23f8-43b4-4daa-9511-0c9fb98bad1c" providerId="ADAL" clId="{034AA59E-D954-44E8-84AB-C770C7EA240B}" dt="2023-09-11T07:57:04.178" v="27"/>
          <ac:spMkLst>
            <pc:docMk/>
            <pc:sldMk cId="2287967513" sldId="355"/>
            <ac:spMk id="9" creationId="{A7B6ACD3-862A-85D5-108A-B8041CA1E65A}"/>
          </ac:spMkLst>
        </pc:spChg>
        <pc:spChg chg="add mod">
          <ac:chgData name="Manaswini Ray" userId="451f23f8-43b4-4daa-9511-0c9fb98bad1c" providerId="ADAL" clId="{034AA59E-D954-44E8-84AB-C770C7EA240B}" dt="2023-09-11T07:59:33.623" v="64" actId="1076"/>
          <ac:spMkLst>
            <pc:docMk/>
            <pc:sldMk cId="2287967513" sldId="355"/>
            <ac:spMk id="10" creationId="{C8CF39E1-0DD0-1DA3-2C27-07D015F3A9D0}"/>
          </ac:spMkLst>
        </pc:spChg>
        <pc:spChg chg="add mod">
          <ac:chgData name="Manaswini Ray" userId="451f23f8-43b4-4daa-9511-0c9fb98bad1c" providerId="ADAL" clId="{034AA59E-D954-44E8-84AB-C770C7EA240B}" dt="2023-09-11T08:02:21.870" v="131" actId="20577"/>
          <ac:spMkLst>
            <pc:docMk/>
            <pc:sldMk cId="2287967513" sldId="355"/>
            <ac:spMk id="12" creationId="{685FFF75-6D2C-D77A-9709-B8E92DAD32B6}"/>
          </ac:spMkLst>
        </pc:spChg>
        <pc:spChg chg="add mod">
          <ac:chgData name="Manaswini Ray" userId="451f23f8-43b4-4daa-9511-0c9fb98bad1c" providerId="ADAL" clId="{034AA59E-D954-44E8-84AB-C770C7EA240B}" dt="2023-09-11T08:02:09.802" v="119"/>
          <ac:spMkLst>
            <pc:docMk/>
            <pc:sldMk cId="2287967513" sldId="355"/>
            <ac:spMk id="13" creationId="{F4F316A8-7FD0-3A31-D2A8-AB0DD74D7040}"/>
          </ac:spMkLst>
        </pc:spChg>
        <pc:spChg chg="add mod">
          <ac:chgData name="Manaswini Ray" userId="451f23f8-43b4-4daa-9511-0c9fb98bad1c" providerId="ADAL" clId="{034AA59E-D954-44E8-84AB-C770C7EA240B}" dt="2023-09-11T07:59:33.623" v="64" actId="1076"/>
          <ac:spMkLst>
            <pc:docMk/>
            <pc:sldMk cId="2287967513" sldId="355"/>
            <ac:spMk id="15" creationId="{32BC5508-23A0-591B-51EA-AA3EA8D7BD8F}"/>
          </ac:spMkLst>
        </pc:spChg>
        <pc:spChg chg="add mod">
          <ac:chgData name="Manaswini Ray" userId="451f23f8-43b4-4daa-9511-0c9fb98bad1c" providerId="ADAL" clId="{034AA59E-D954-44E8-84AB-C770C7EA240B}" dt="2023-09-11T08:02:28.228" v="151" actId="20577"/>
          <ac:spMkLst>
            <pc:docMk/>
            <pc:sldMk cId="2287967513" sldId="355"/>
            <ac:spMk id="17" creationId="{40EE7777-DB05-15C3-9457-43842F5743A1}"/>
          </ac:spMkLst>
        </pc:spChg>
        <pc:spChg chg="add mod">
          <ac:chgData name="Manaswini Ray" userId="451f23f8-43b4-4daa-9511-0c9fb98bad1c" providerId="ADAL" clId="{034AA59E-D954-44E8-84AB-C770C7EA240B}" dt="2023-09-11T08:02:11.978" v="120"/>
          <ac:spMkLst>
            <pc:docMk/>
            <pc:sldMk cId="2287967513" sldId="355"/>
            <ac:spMk id="18" creationId="{E33B5ADF-BFA2-690B-F2DB-6454BFE52C4A}"/>
          </ac:spMkLst>
        </pc:spChg>
        <pc:spChg chg="add mod">
          <ac:chgData name="Manaswini Ray" userId="451f23f8-43b4-4daa-9511-0c9fb98bad1c" providerId="ADAL" clId="{034AA59E-D954-44E8-84AB-C770C7EA240B}" dt="2023-09-11T07:59:47.160" v="65" actId="1076"/>
          <ac:spMkLst>
            <pc:docMk/>
            <pc:sldMk cId="2287967513" sldId="355"/>
            <ac:spMk id="21" creationId="{F697A603-51E1-4DC1-3B27-20D6DAE415F2}"/>
          </ac:spMkLst>
        </pc:spChg>
        <pc:spChg chg="add mod">
          <ac:chgData name="Manaswini Ray" userId="451f23f8-43b4-4daa-9511-0c9fb98bad1c" providerId="ADAL" clId="{034AA59E-D954-44E8-84AB-C770C7EA240B}" dt="2023-09-11T08:02:38.331" v="172" actId="20577"/>
          <ac:spMkLst>
            <pc:docMk/>
            <pc:sldMk cId="2287967513" sldId="355"/>
            <ac:spMk id="23" creationId="{6D3C5BB6-5C2D-7AD6-E24B-EAC6B3862B4A}"/>
          </ac:spMkLst>
        </pc:spChg>
        <pc:spChg chg="add mod">
          <ac:chgData name="Manaswini Ray" userId="451f23f8-43b4-4daa-9511-0c9fb98bad1c" providerId="ADAL" clId="{034AA59E-D954-44E8-84AB-C770C7EA240B}" dt="2023-09-11T08:02:13.951" v="121"/>
          <ac:spMkLst>
            <pc:docMk/>
            <pc:sldMk cId="2287967513" sldId="355"/>
            <ac:spMk id="24" creationId="{BEC9D2FC-6309-7C5D-C867-4269E1ADB596}"/>
          </ac:spMkLst>
        </pc:spChg>
        <pc:spChg chg="add mod">
          <ac:chgData name="Manaswini Ray" userId="451f23f8-43b4-4daa-9511-0c9fb98bad1c" providerId="ADAL" clId="{034AA59E-D954-44E8-84AB-C770C7EA240B}" dt="2023-09-11T08:01:13.317" v="77" actId="1076"/>
          <ac:spMkLst>
            <pc:docMk/>
            <pc:sldMk cId="2287967513" sldId="355"/>
            <ac:spMk id="36" creationId="{14381826-9466-72BD-5D6F-DD355532E7E0}"/>
          </ac:spMkLst>
        </pc:spChg>
        <pc:spChg chg="add mod">
          <ac:chgData name="Manaswini Ray" userId="451f23f8-43b4-4daa-9511-0c9fb98bad1c" providerId="ADAL" clId="{034AA59E-D954-44E8-84AB-C770C7EA240B}" dt="2023-09-11T08:01:13.317" v="77" actId="1076"/>
          <ac:spMkLst>
            <pc:docMk/>
            <pc:sldMk cId="2287967513" sldId="355"/>
            <ac:spMk id="38" creationId="{37649B48-6C20-7FB1-E853-F46076AFB019}"/>
          </ac:spMkLst>
        </pc:spChg>
        <pc:spChg chg="add mod">
          <ac:chgData name="Manaswini Ray" userId="451f23f8-43b4-4daa-9511-0c9fb98bad1c" providerId="ADAL" clId="{034AA59E-D954-44E8-84AB-C770C7EA240B}" dt="2023-09-11T08:01:13.317" v="77" actId="1076"/>
          <ac:spMkLst>
            <pc:docMk/>
            <pc:sldMk cId="2287967513" sldId="355"/>
            <ac:spMk id="39" creationId="{3410EC67-D79A-73E6-ADEE-78017D190028}"/>
          </ac:spMkLst>
        </pc:spChg>
        <pc:cxnChg chg="add mod">
          <ac:chgData name="Manaswini Ray" userId="451f23f8-43b4-4daa-9511-0c9fb98bad1c" providerId="ADAL" clId="{034AA59E-D954-44E8-84AB-C770C7EA240B}" dt="2023-09-11T07:57:04.178" v="27"/>
          <ac:cxnSpMkLst>
            <pc:docMk/>
            <pc:sldMk cId="2287967513" sldId="355"/>
            <ac:cxnSpMk id="4" creationId="{DE3DC06F-B9FA-8B77-DFBE-AE539ED1C012}"/>
          </ac:cxnSpMkLst>
        </pc:cxnChg>
        <pc:cxnChg chg="add mod">
          <ac:chgData name="Manaswini Ray" userId="451f23f8-43b4-4daa-9511-0c9fb98bad1c" providerId="ADAL" clId="{034AA59E-D954-44E8-84AB-C770C7EA240B}" dt="2023-09-11T08:01:23.399" v="80" actId="1076"/>
          <ac:cxnSpMkLst>
            <pc:docMk/>
            <pc:sldMk cId="2287967513" sldId="355"/>
            <ac:cxnSpMk id="8" creationId="{D3CBB509-870A-0E78-E68A-F77C45809B4F}"/>
          </ac:cxnSpMkLst>
        </pc:cxnChg>
        <pc:cxnChg chg="add mod">
          <ac:chgData name="Manaswini Ray" userId="451f23f8-43b4-4daa-9511-0c9fb98bad1c" providerId="ADAL" clId="{034AA59E-D954-44E8-84AB-C770C7EA240B}" dt="2023-09-11T07:59:33.623" v="64" actId="1076"/>
          <ac:cxnSpMkLst>
            <pc:docMk/>
            <pc:sldMk cId="2287967513" sldId="355"/>
            <ac:cxnSpMk id="11" creationId="{72E3DCAC-FDBF-2438-0603-009039A57C3D}"/>
          </ac:cxnSpMkLst>
        </pc:cxnChg>
        <pc:cxnChg chg="add mod">
          <ac:chgData name="Manaswini Ray" userId="451f23f8-43b4-4daa-9511-0c9fb98bad1c" providerId="ADAL" clId="{034AA59E-D954-44E8-84AB-C770C7EA240B}" dt="2023-09-11T08:00:24.518" v="73" actId="14100"/>
          <ac:cxnSpMkLst>
            <pc:docMk/>
            <pc:sldMk cId="2287967513" sldId="355"/>
            <ac:cxnSpMk id="14" creationId="{80439A62-C621-6661-8C20-A9E39062C19E}"/>
          </ac:cxnSpMkLst>
        </pc:cxnChg>
        <pc:cxnChg chg="add mod">
          <ac:chgData name="Manaswini Ray" userId="451f23f8-43b4-4daa-9511-0c9fb98bad1c" providerId="ADAL" clId="{034AA59E-D954-44E8-84AB-C770C7EA240B}" dt="2023-09-11T07:59:33.623" v="64" actId="1076"/>
          <ac:cxnSpMkLst>
            <pc:docMk/>
            <pc:sldMk cId="2287967513" sldId="355"/>
            <ac:cxnSpMk id="16" creationId="{7657C6DF-B7B9-34BA-C651-5AA9A4F7E4A5}"/>
          </ac:cxnSpMkLst>
        </pc:cxnChg>
        <pc:cxnChg chg="add del mod">
          <ac:chgData name="Manaswini Ray" userId="451f23f8-43b4-4daa-9511-0c9fb98bad1c" providerId="ADAL" clId="{034AA59E-D954-44E8-84AB-C770C7EA240B}" dt="2023-09-11T07:58:54.094" v="59" actId="478"/>
          <ac:cxnSpMkLst>
            <pc:docMk/>
            <pc:sldMk cId="2287967513" sldId="355"/>
            <ac:cxnSpMk id="19" creationId="{24FAF18A-9DDA-7E07-52BE-A7F7DDB3E350}"/>
          </ac:cxnSpMkLst>
        </pc:cxnChg>
        <pc:cxnChg chg="add mod">
          <ac:chgData name="Manaswini Ray" userId="451f23f8-43b4-4daa-9511-0c9fb98bad1c" providerId="ADAL" clId="{034AA59E-D954-44E8-84AB-C770C7EA240B}" dt="2023-09-11T07:59:47.160" v="65" actId="1076"/>
          <ac:cxnSpMkLst>
            <pc:docMk/>
            <pc:sldMk cId="2287967513" sldId="355"/>
            <ac:cxnSpMk id="22" creationId="{2CC3010C-F697-B99F-E2C1-29A453A7FE53}"/>
          </ac:cxnSpMkLst>
        </pc:cxnChg>
        <pc:cxnChg chg="add mod">
          <ac:chgData name="Manaswini Ray" userId="451f23f8-43b4-4daa-9511-0c9fb98bad1c" providerId="ADAL" clId="{034AA59E-D954-44E8-84AB-C770C7EA240B}" dt="2023-09-11T07:59:57.717" v="69" actId="14100"/>
          <ac:cxnSpMkLst>
            <pc:docMk/>
            <pc:sldMk cId="2287967513" sldId="355"/>
            <ac:cxnSpMk id="28" creationId="{D7C6304B-B993-7561-4EEE-CD15D767E76E}"/>
          </ac:cxnSpMkLst>
        </pc:cxnChg>
        <pc:cxnChg chg="add mod">
          <ac:chgData name="Manaswini Ray" userId="451f23f8-43b4-4daa-9511-0c9fb98bad1c" providerId="ADAL" clId="{034AA59E-D954-44E8-84AB-C770C7EA240B}" dt="2023-09-11T08:00:16.695" v="72" actId="14100"/>
          <ac:cxnSpMkLst>
            <pc:docMk/>
            <pc:sldMk cId="2287967513" sldId="355"/>
            <ac:cxnSpMk id="31" creationId="{EFC741AF-DF29-B635-86FE-0938B7471DE9}"/>
          </ac:cxnSpMkLst>
        </pc:cxnChg>
        <pc:cxnChg chg="add del mod">
          <ac:chgData name="Manaswini Ray" userId="451f23f8-43b4-4daa-9511-0c9fb98bad1c" providerId="ADAL" clId="{034AA59E-D954-44E8-84AB-C770C7EA240B}" dt="2023-09-11T08:01:06.354" v="75"/>
          <ac:cxnSpMkLst>
            <pc:docMk/>
            <pc:sldMk cId="2287967513" sldId="355"/>
            <ac:cxnSpMk id="35" creationId="{076B1242-CEA8-8F77-F7C9-117F13D70D1A}"/>
          </ac:cxnSpMkLst>
        </pc:cxnChg>
        <pc:cxnChg chg="add mod">
          <ac:chgData name="Manaswini Ray" userId="451f23f8-43b4-4daa-9511-0c9fb98bad1c" providerId="ADAL" clId="{034AA59E-D954-44E8-84AB-C770C7EA240B}" dt="2023-09-11T08:01:13.317" v="77" actId="1076"/>
          <ac:cxnSpMkLst>
            <pc:docMk/>
            <pc:sldMk cId="2287967513" sldId="355"/>
            <ac:cxnSpMk id="37" creationId="{6DFE7C34-27C6-39AA-432A-94209CC5FDBC}"/>
          </ac:cxnSpMkLst>
        </pc:cxnChg>
        <pc:cxnChg chg="add mod">
          <ac:chgData name="Manaswini Ray" userId="451f23f8-43b4-4daa-9511-0c9fb98bad1c" providerId="ADAL" clId="{034AA59E-D954-44E8-84AB-C770C7EA240B}" dt="2023-09-11T08:01:30.466" v="83" actId="14100"/>
          <ac:cxnSpMkLst>
            <pc:docMk/>
            <pc:sldMk cId="2287967513" sldId="355"/>
            <ac:cxnSpMk id="42" creationId="{A70104BE-4953-4292-9710-10699A2A1241}"/>
          </ac:cxnSpMkLst>
        </pc:cxnChg>
      </pc:sldChg>
      <pc:sldChg chg="addSp delSp modSp new mod">
        <pc:chgData name="Manaswini Ray" userId="451f23f8-43b4-4daa-9511-0c9fb98bad1c" providerId="ADAL" clId="{034AA59E-D954-44E8-84AB-C770C7EA240B}" dt="2023-09-11T10:16:47.401" v="371" actId="14100"/>
        <pc:sldMkLst>
          <pc:docMk/>
          <pc:sldMk cId="177032187" sldId="356"/>
        </pc:sldMkLst>
        <pc:spChg chg="add del mod">
          <ac:chgData name="Manaswini Ray" userId="451f23f8-43b4-4daa-9511-0c9fb98bad1c" providerId="ADAL" clId="{034AA59E-D954-44E8-84AB-C770C7EA240B}" dt="2023-09-11T10:10:10.514" v="185" actId="478"/>
          <ac:spMkLst>
            <pc:docMk/>
            <pc:sldMk cId="177032187" sldId="356"/>
            <ac:spMk id="2" creationId="{AB253826-CEBB-CD80-189B-0A4B5961FEB2}"/>
          </ac:spMkLst>
        </pc:spChg>
        <pc:spChg chg="add mod">
          <ac:chgData name="Manaswini Ray" userId="451f23f8-43b4-4daa-9511-0c9fb98bad1c" providerId="ADAL" clId="{034AA59E-D954-44E8-84AB-C770C7EA240B}" dt="2023-09-11T10:10:17.221" v="192" actId="20577"/>
          <ac:spMkLst>
            <pc:docMk/>
            <pc:sldMk cId="177032187" sldId="356"/>
            <ac:spMk id="3" creationId="{47700BED-AAF5-C553-25B7-1DF09E0D05A6}"/>
          </ac:spMkLst>
        </pc:spChg>
        <pc:spChg chg="add mod">
          <ac:chgData name="Manaswini Ray" userId="451f23f8-43b4-4daa-9511-0c9fb98bad1c" providerId="ADAL" clId="{034AA59E-D954-44E8-84AB-C770C7EA240B}" dt="2023-09-11T10:11:46.641" v="240" actId="14100"/>
          <ac:spMkLst>
            <pc:docMk/>
            <pc:sldMk cId="177032187" sldId="356"/>
            <ac:spMk id="4" creationId="{C686EFC5-D804-19A7-0E71-92E9FFDEC7D7}"/>
          </ac:spMkLst>
        </pc:spChg>
        <pc:spChg chg="add mod">
          <ac:chgData name="Manaswini Ray" userId="451f23f8-43b4-4daa-9511-0c9fb98bad1c" providerId="ADAL" clId="{034AA59E-D954-44E8-84AB-C770C7EA240B}" dt="2023-09-11T10:10:11.400" v="186"/>
          <ac:spMkLst>
            <pc:docMk/>
            <pc:sldMk cId="177032187" sldId="356"/>
            <ac:spMk id="6" creationId="{D79332FB-DACE-AFC9-8D33-EC2BFCD28731}"/>
          </ac:spMkLst>
        </pc:spChg>
        <pc:spChg chg="add mod">
          <ac:chgData name="Manaswini Ray" userId="451f23f8-43b4-4daa-9511-0c9fb98bad1c" providerId="ADAL" clId="{034AA59E-D954-44E8-84AB-C770C7EA240B}" dt="2023-09-11T10:10:52.859" v="218" actId="20577"/>
          <ac:spMkLst>
            <pc:docMk/>
            <pc:sldMk cId="177032187" sldId="356"/>
            <ac:spMk id="7" creationId="{317E7BDA-CA56-C349-4E65-DE638AC61D41}"/>
          </ac:spMkLst>
        </pc:spChg>
        <pc:spChg chg="add mod">
          <ac:chgData name="Manaswini Ray" userId="451f23f8-43b4-4daa-9511-0c9fb98bad1c" providerId="ADAL" clId="{034AA59E-D954-44E8-84AB-C770C7EA240B}" dt="2023-09-11T10:13:40.460" v="289" actId="1076"/>
          <ac:spMkLst>
            <pc:docMk/>
            <pc:sldMk cId="177032187" sldId="356"/>
            <ac:spMk id="8" creationId="{FF66FB64-87BC-D24F-CB80-17CE1B803EB8}"/>
          </ac:spMkLst>
        </pc:spChg>
        <pc:spChg chg="add mod">
          <ac:chgData name="Manaswini Ray" userId="451f23f8-43b4-4daa-9511-0c9fb98bad1c" providerId="ADAL" clId="{034AA59E-D954-44E8-84AB-C770C7EA240B}" dt="2023-09-11T10:10:11.400" v="186"/>
          <ac:spMkLst>
            <pc:docMk/>
            <pc:sldMk cId="177032187" sldId="356"/>
            <ac:spMk id="10" creationId="{3040F5E2-0BFC-9187-4405-19B50E0CF923}"/>
          </ac:spMkLst>
        </pc:spChg>
        <pc:spChg chg="add mod">
          <ac:chgData name="Manaswini Ray" userId="451f23f8-43b4-4daa-9511-0c9fb98bad1c" providerId="ADAL" clId="{034AA59E-D954-44E8-84AB-C770C7EA240B}" dt="2023-09-11T10:14:11.746" v="293" actId="14100"/>
          <ac:spMkLst>
            <pc:docMk/>
            <pc:sldMk cId="177032187" sldId="356"/>
            <ac:spMk id="11" creationId="{917B3302-44AF-CD30-34E5-1FACB84BBB28}"/>
          </ac:spMkLst>
        </pc:spChg>
        <pc:spChg chg="add mod">
          <ac:chgData name="Manaswini Ray" userId="451f23f8-43b4-4daa-9511-0c9fb98bad1c" providerId="ADAL" clId="{034AA59E-D954-44E8-84AB-C770C7EA240B}" dt="2023-09-11T10:13:32.113" v="288" actId="20577"/>
          <ac:spMkLst>
            <pc:docMk/>
            <pc:sldMk cId="177032187" sldId="356"/>
            <ac:spMk id="13" creationId="{4A44D4C2-74AC-8F92-A3DD-AABF8C0AD852}"/>
          </ac:spMkLst>
        </pc:spChg>
        <pc:spChg chg="add del mod">
          <ac:chgData name="Manaswini Ray" userId="451f23f8-43b4-4daa-9511-0c9fb98bad1c" providerId="ADAL" clId="{034AA59E-D954-44E8-84AB-C770C7EA240B}" dt="2023-09-11T10:14:35.515" v="300" actId="478"/>
          <ac:spMkLst>
            <pc:docMk/>
            <pc:sldMk cId="177032187" sldId="356"/>
            <ac:spMk id="14" creationId="{D3BFD05B-6978-CBC3-9A44-AAFED8F6EA2D}"/>
          </ac:spMkLst>
        </pc:spChg>
        <pc:spChg chg="add mod">
          <ac:chgData name="Manaswini Ray" userId="451f23f8-43b4-4daa-9511-0c9fb98bad1c" providerId="ADAL" clId="{034AA59E-D954-44E8-84AB-C770C7EA240B}" dt="2023-09-11T10:15:46.371" v="337" actId="1076"/>
          <ac:spMkLst>
            <pc:docMk/>
            <pc:sldMk cId="177032187" sldId="356"/>
            <ac:spMk id="16" creationId="{482D1245-3F5F-3536-A4D6-2E7C93CC6873}"/>
          </ac:spMkLst>
        </pc:spChg>
        <pc:spChg chg="add mod">
          <ac:chgData name="Manaswini Ray" userId="451f23f8-43b4-4daa-9511-0c9fb98bad1c" providerId="ADAL" clId="{034AA59E-D954-44E8-84AB-C770C7EA240B}" dt="2023-09-11T10:15:46.371" v="337" actId="1076"/>
          <ac:spMkLst>
            <pc:docMk/>
            <pc:sldMk cId="177032187" sldId="356"/>
            <ac:spMk id="18" creationId="{E0C7199B-3F6F-02EF-9E4E-EB4177951665}"/>
          </ac:spMkLst>
        </pc:spChg>
        <pc:spChg chg="add del mod">
          <ac:chgData name="Manaswini Ray" userId="451f23f8-43b4-4daa-9511-0c9fb98bad1c" providerId="ADAL" clId="{034AA59E-D954-44E8-84AB-C770C7EA240B}" dt="2023-09-11T10:15:06.791" v="311" actId="478"/>
          <ac:spMkLst>
            <pc:docMk/>
            <pc:sldMk cId="177032187" sldId="356"/>
            <ac:spMk id="19" creationId="{75B6AD93-7816-FC7C-982E-956825B6B902}"/>
          </ac:spMkLst>
        </pc:spChg>
        <pc:spChg chg="add mod">
          <ac:chgData name="Manaswini Ray" userId="451f23f8-43b4-4daa-9511-0c9fb98bad1c" providerId="ADAL" clId="{034AA59E-D954-44E8-84AB-C770C7EA240B}" dt="2023-09-11T10:14:51.384" v="305" actId="14100"/>
          <ac:spMkLst>
            <pc:docMk/>
            <pc:sldMk cId="177032187" sldId="356"/>
            <ac:spMk id="20" creationId="{CF06D752-349F-EE9E-E8E0-5CA35F50D3C3}"/>
          </ac:spMkLst>
        </pc:spChg>
        <pc:spChg chg="add mod">
          <ac:chgData name="Manaswini Ray" userId="451f23f8-43b4-4daa-9511-0c9fb98bad1c" providerId="ADAL" clId="{034AA59E-D954-44E8-84AB-C770C7EA240B}" dt="2023-09-11T10:15:22.019" v="323" actId="20577"/>
          <ac:spMkLst>
            <pc:docMk/>
            <pc:sldMk cId="177032187" sldId="356"/>
            <ac:spMk id="22" creationId="{2B4177B8-A26D-404C-3B5B-8D96197B1C37}"/>
          </ac:spMkLst>
        </pc:spChg>
        <pc:spChg chg="add del mod">
          <ac:chgData name="Manaswini Ray" userId="451f23f8-43b4-4daa-9511-0c9fb98bad1c" providerId="ADAL" clId="{034AA59E-D954-44E8-84AB-C770C7EA240B}" dt="2023-09-11T10:14:47.378" v="303" actId="478"/>
          <ac:spMkLst>
            <pc:docMk/>
            <pc:sldMk cId="177032187" sldId="356"/>
            <ac:spMk id="23" creationId="{71E2B404-92EC-F6E0-B304-26653447DC18}"/>
          </ac:spMkLst>
        </pc:spChg>
        <pc:spChg chg="add del mod">
          <ac:chgData name="Manaswini Ray" userId="451f23f8-43b4-4daa-9511-0c9fb98bad1c" providerId="ADAL" clId="{034AA59E-D954-44E8-84AB-C770C7EA240B}" dt="2023-09-11T10:10:25.499" v="195" actId="478"/>
          <ac:spMkLst>
            <pc:docMk/>
            <pc:sldMk cId="177032187" sldId="356"/>
            <ac:spMk id="26" creationId="{71CE25E2-7F12-60FD-FCA6-38A4FAE07FE9}"/>
          </ac:spMkLst>
        </pc:spChg>
        <pc:spChg chg="add del mod">
          <ac:chgData name="Manaswini Ray" userId="451f23f8-43b4-4daa-9511-0c9fb98bad1c" providerId="ADAL" clId="{034AA59E-D954-44E8-84AB-C770C7EA240B}" dt="2023-09-11T10:10:28.639" v="196" actId="478"/>
          <ac:spMkLst>
            <pc:docMk/>
            <pc:sldMk cId="177032187" sldId="356"/>
            <ac:spMk id="28" creationId="{ED3E0ACE-6433-A2CB-511B-13BA9414CF3D}"/>
          </ac:spMkLst>
        </pc:spChg>
        <pc:spChg chg="add del mod">
          <ac:chgData name="Manaswini Ray" userId="451f23f8-43b4-4daa-9511-0c9fb98bad1c" providerId="ADAL" clId="{034AA59E-D954-44E8-84AB-C770C7EA240B}" dt="2023-09-11T10:10:28.639" v="196" actId="478"/>
          <ac:spMkLst>
            <pc:docMk/>
            <pc:sldMk cId="177032187" sldId="356"/>
            <ac:spMk id="29" creationId="{742858E7-60AE-F11D-FFA2-10EC69546149}"/>
          </ac:spMkLst>
        </pc:spChg>
        <pc:spChg chg="add mod">
          <ac:chgData name="Manaswini Ray" userId="451f23f8-43b4-4daa-9511-0c9fb98bad1c" providerId="ADAL" clId="{034AA59E-D954-44E8-84AB-C770C7EA240B}" dt="2023-09-11T10:14:40.450" v="301" actId="1076"/>
          <ac:spMkLst>
            <pc:docMk/>
            <pc:sldMk cId="177032187" sldId="356"/>
            <ac:spMk id="59" creationId="{AAF2C172-1B8A-B0B3-A744-543C11437697}"/>
          </ac:spMkLst>
        </pc:spChg>
        <pc:spChg chg="add mod">
          <ac:chgData name="Manaswini Ray" userId="451f23f8-43b4-4daa-9511-0c9fb98bad1c" providerId="ADAL" clId="{034AA59E-D954-44E8-84AB-C770C7EA240B}" dt="2023-09-11T10:14:58.526" v="307" actId="1076"/>
          <ac:spMkLst>
            <pc:docMk/>
            <pc:sldMk cId="177032187" sldId="356"/>
            <ac:spMk id="60" creationId="{ECE70125-0E23-7A86-0537-5E5A671D5E10}"/>
          </ac:spMkLst>
        </pc:spChg>
        <pc:spChg chg="add mod">
          <ac:chgData name="Manaswini Ray" userId="451f23f8-43b4-4daa-9511-0c9fb98bad1c" providerId="ADAL" clId="{034AA59E-D954-44E8-84AB-C770C7EA240B}" dt="2023-09-11T10:15:46.371" v="337" actId="1076"/>
          <ac:spMkLst>
            <pc:docMk/>
            <pc:sldMk cId="177032187" sldId="356"/>
            <ac:spMk id="69" creationId="{B91DF25D-031F-A488-D5C8-71848D3C24F8}"/>
          </ac:spMkLst>
        </pc:spChg>
        <pc:spChg chg="add del mod">
          <ac:chgData name="Manaswini Ray" userId="451f23f8-43b4-4daa-9511-0c9fb98bad1c" providerId="ADAL" clId="{034AA59E-D954-44E8-84AB-C770C7EA240B}" dt="2023-09-11T10:15:32.016" v="334"/>
          <ac:spMkLst>
            <pc:docMk/>
            <pc:sldMk cId="177032187" sldId="356"/>
            <ac:spMk id="70" creationId="{BD2DA5BC-0ACF-0AAE-27FC-70162CA35A60}"/>
          </ac:spMkLst>
        </pc:spChg>
        <pc:spChg chg="add mod">
          <ac:chgData name="Manaswini Ray" userId="451f23f8-43b4-4daa-9511-0c9fb98bad1c" providerId="ADAL" clId="{034AA59E-D954-44E8-84AB-C770C7EA240B}" dt="2023-09-11T10:15:56.574" v="338" actId="1076"/>
          <ac:spMkLst>
            <pc:docMk/>
            <pc:sldMk cId="177032187" sldId="356"/>
            <ac:spMk id="71" creationId="{902DD32C-EC4F-EBFE-8F92-A6E25F740575}"/>
          </ac:spMkLst>
        </pc:spChg>
        <pc:spChg chg="add mod">
          <ac:chgData name="Manaswini Ray" userId="451f23f8-43b4-4daa-9511-0c9fb98bad1c" providerId="ADAL" clId="{034AA59E-D954-44E8-84AB-C770C7EA240B}" dt="2023-09-11T10:16:05.173" v="356" actId="20577"/>
          <ac:spMkLst>
            <pc:docMk/>
            <pc:sldMk cId="177032187" sldId="356"/>
            <ac:spMk id="73" creationId="{B63EFF87-E536-7AB9-7674-7DDF5DEB4EB8}"/>
          </ac:spMkLst>
        </pc:spChg>
        <pc:spChg chg="add mod">
          <ac:chgData name="Manaswini Ray" userId="451f23f8-43b4-4daa-9511-0c9fb98bad1c" providerId="ADAL" clId="{034AA59E-D954-44E8-84AB-C770C7EA240B}" dt="2023-09-11T10:15:56.574" v="338" actId="1076"/>
          <ac:spMkLst>
            <pc:docMk/>
            <pc:sldMk cId="177032187" sldId="356"/>
            <ac:spMk id="74" creationId="{9FA4EDB4-12AB-2F25-A41E-7AE2EFA315C0}"/>
          </ac:spMkLst>
        </pc:spChg>
        <pc:cxnChg chg="add mod">
          <ac:chgData name="Manaswini Ray" userId="451f23f8-43b4-4daa-9511-0c9fb98bad1c" providerId="ADAL" clId="{034AA59E-D954-44E8-84AB-C770C7EA240B}" dt="2023-09-11T10:12:33.850" v="245" actId="1076"/>
          <ac:cxnSpMkLst>
            <pc:docMk/>
            <pc:sldMk cId="177032187" sldId="356"/>
            <ac:cxnSpMk id="5" creationId="{0DCFB374-5871-A17E-FD9D-512A7FBF3A6B}"/>
          </ac:cxnSpMkLst>
        </pc:cxnChg>
        <pc:cxnChg chg="add mod">
          <ac:chgData name="Manaswini Ray" userId="451f23f8-43b4-4daa-9511-0c9fb98bad1c" providerId="ADAL" clId="{034AA59E-D954-44E8-84AB-C770C7EA240B}" dt="2023-09-11T10:13:40.460" v="289" actId="1076"/>
          <ac:cxnSpMkLst>
            <pc:docMk/>
            <pc:sldMk cId="177032187" sldId="356"/>
            <ac:cxnSpMk id="9" creationId="{FB696BA3-C47A-ADAD-C5A6-C19604543092}"/>
          </ac:cxnSpMkLst>
        </pc:cxnChg>
        <pc:cxnChg chg="add mod">
          <ac:chgData name="Manaswini Ray" userId="451f23f8-43b4-4daa-9511-0c9fb98bad1c" providerId="ADAL" clId="{034AA59E-D954-44E8-84AB-C770C7EA240B}" dt="2023-09-11T10:14:23.582" v="297" actId="1076"/>
          <ac:cxnSpMkLst>
            <pc:docMk/>
            <pc:sldMk cId="177032187" sldId="356"/>
            <ac:cxnSpMk id="12" creationId="{FB2C0331-65B3-73AC-AED0-A3E373893088}"/>
          </ac:cxnSpMkLst>
        </pc:cxnChg>
        <pc:cxnChg chg="add mod">
          <ac:chgData name="Manaswini Ray" userId="451f23f8-43b4-4daa-9511-0c9fb98bad1c" providerId="ADAL" clId="{034AA59E-D954-44E8-84AB-C770C7EA240B}" dt="2023-09-11T10:16:26.058" v="361" actId="14100"/>
          <ac:cxnSpMkLst>
            <pc:docMk/>
            <pc:sldMk cId="177032187" sldId="356"/>
            <ac:cxnSpMk id="15" creationId="{BCAE0049-25D1-4D23-A5BB-241D833E8263}"/>
          </ac:cxnSpMkLst>
        </pc:cxnChg>
        <pc:cxnChg chg="add mod">
          <ac:chgData name="Manaswini Ray" userId="451f23f8-43b4-4daa-9511-0c9fb98bad1c" providerId="ADAL" clId="{034AA59E-D954-44E8-84AB-C770C7EA240B}" dt="2023-09-11T10:15:46.371" v="337" actId="1076"/>
          <ac:cxnSpMkLst>
            <pc:docMk/>
            <pc:sldMk cId="177032187" sldId="356"/>
            <ac:cxnSpMk id="17" creationId="{68146648-037A-1CC5-4FD3-D94498BA9EA5}"/>
          </ac:cxnSpMkLst>
        </pc:cxnChg>
        <pc:cxnChg chg="add mod">
          <ac:chgData name="Manaswini Ray" userId="451f23f8-43b4-4daa-9511-0c9fb98bad1c" providerId="ADAL" clId="{034AA59E-D954-44E8-84AB-C770C7EA240B}" dt="2023-09-11T10:14:53.653" v="306" actId="1076"/>
          <ac:cxnSpMkLst>
            <pc:docMk/>
            <pc:sldMk cId="177032187" sldId="356"/>
            <ac:cxnSpMk id="21" creationId="{E1707F3A-DC4F-DB7A-F06C-2056D4D2095A}"/>
          </ac:cxnSpMkLst>
        </pc:cxnChg>
        <pc:cxnChg chg="add mod">
          <ac:chgData name="Manaswini Ray" userId="451f23f8-43b4-4daa-9511-0c9fb98bad1c" providerId="ADAL" clId="{034AA59E-D954-44E8-84AB-C770C7EA240B}" dt="2023-09-11T10:15:46.371" v="337" actId="1076"/>
          <ac:cxnSpMkLst>
            <pc:docMk/>
            <pc:sldMk cId="177032187" sldId="356"/>
            <ac:cxnSpMk id="24" creationId="{3E5667DE-6A7D-665B-F817-276EA7F92DEF}"/>
          </ac:cxnSpMkLst>
        </pc:cxnChg>
        <pc:cxnChg chg="add mod">
          <ac:chgData name="Manaswini Ray" userId="451f23f8-43b4-4daa-9511-0c9fb98bad1c" providerId="ADAL" clId="{034AA59E-D954-44E8-84AB-C770C7EA240B}" dt="2023-09-11T10:14:51.384" v="305" actId="14100"/>
          <ac:cxnSpMkLst>
            <pc:docMk/>
            <pc:sldMk cId="177032187" sldId="356"/>
            <ac:cxnSpMk id="25" creationId="{3BA56AA5-1877-232F-2C03-40E1AAD31CE9}"/>
          </ac:cxnSpMkLst>
        </pc:cxnChg>
        <pc:cxnChg chg="add del mod">
          <ac:chgData name="Manaswini Ray" userId="451f23f8-43b4-4daa-9511-0c9fb98bad1c" providerId="ADAL" clId="{034AA59E-D954-44E8-84AB-C770C7EA240B}" dt="2023-09-11T10:10:28.639" v="196" actId="478"/>
          <ac:cxnSpMkLst>
            <pc:docMk/>
            <pc:sldMk cId="177032187" sldId="356"/>
            <ac:cxnSpMk id="27" creationId="{DA886FCD-AA2C-8BF1-4D29-4E73962EA212}"/>
          </ac:cxnSpMkLst>
        </pc:cxnChg>
        <pc:cxnChg chg="add del mod">
          <ac:chgData name="Manaswini Ray" userId="451f23f8-43b4-4daa-9511-0c9fb98bad1c" providerId="ADAL" clId="{034AA59E-D954-44E8-84AB-C770C7EA240B}" dt="2023-09-11T10:10:31.265" v="197" actId="478"/>
          <ac:cxnSpMkLst>
            <pc:docMk/>
            <pc:sldMk cId="177032187" sldId="356"/>
            <ac:cxnSpMk id="30" creationId="{55EBDB1F-1731-FB27-C349-20991D64398C}"/>
          </ac:cxnSpMkLst>
        </pc:cxnChg>
        <pc:cxnChg chg="add mod">
          <ac:chgData name="Manaswini Ray" userId="451f23f8-43b4-4daa-9511-0c9fb98bad1c" providerId="ADAL" clId="{034AA59E-D954-44E8-84AB-C770C7EA240B}" dt="2023-09-11T10:15:56.574" v="338" actId="1076"/>
          <ac:cxnSpMkLst>
            <pc:docMk/>
            <pc:sldMk cId="177032187" sldId="356"/>
            <ac:cxnSpMk id="72" creationId="{9FF42B6B-B6F5-5A2D-B90D-A7E2EAF5E58D}"/>
          </ac:cxnSpMkLst>
        </pc:cxnChg>
        <pc:cxnChg chg="add del mod">
          <ac:chgData name="Manaswini Ray" userId="451f23f8-43b4-4daa-9511-0c9fb98bad1c" providerId="ADAL" clId="{034AA59E-D954-44E8-84AB-C770C7EA240B}" dt="2023-09-11T10:16:34.943" v="368"/>
          <ac:cxnSpMkLst>
            <pc:docMk/>
            <pc:sldMk cId="177032187" sldId="356"/>
            <ac:cxnSpMk id="76" creationId="{4882E5B4-E313-59B3-CA19-2DF66C455798}"/>
          </ac:cxnSpMkLst>
        </pc:cxnChg>
        <pc:cxnChg chg="add mod">
          <ac:chgData name="Manaswini Ray" userId="451f23f8-43b4-4daa-9511-0c9fb98bad1c" providerId="ADAL" clId="{034AA59E-D954-44E8-84AB-C770C7EA240B}" dt="2023-09-11T10:16:47.401" v="371" actId="14100"/>
          <ac:cxnSpMkLst>
            <pc:docMk/>
            <pc:sldMk cId="177032187" sldId="356"/>
            <ac:cxnSpMk id="82" creationId="{0E482E31-92EA-4588-3E88-6A2BDBD1359A}"/>
          </ac:cxnSpMkLst>
        </pc:cxnChg>
      </pc:sldChg>
      <pc:sldChg chg="addSp delSp modSp new mod">
        <pc:chgData name="Manaswini Ray" userId="451f23f8-43b4-4daa-9511-0c9fb98bad1c" providerId="ADAL" clId="{034AA59E-D954-44E8-84AB-C770C7EA240B}" dt="2023-09-12T06:09:59.970" v="529" actId="1076"/>
        <pc:sldMkLst>
          <pc:docMk/>
          <pc:sldMk cId="192732721" sldId="357"/>
        </pc:sldMkLst>
        <pc:spChg chg="add mod">
          <ac:chgData name="Manaswini Ray" userId="451f23f8-43b4-4daa-9511-0c9fb98bad1c" providerId="ADAL" clId="{034AA59E-D954-44E8-84AB-C770C7EA240B}" dt="2023-09-12T06:06:55.119" v="381" actId="20577"/>
          <ac:spMkLst>
            <pc:docMk/>
            <pc:sldMk cId="192732721" sldId="357"/>
            <ac:spMk id="2" creationId="{A8851384-546E-0D03-D063-3FB06A0955A7}"/>
          </ac:spMkLst>
        </pc:spChg>
        <pc:spChg chg="add mod">
          <ac:chgData name="Manaswini Ray" userId="451f23f8-43b4-4daa-9511-0c9fb98bad1c" providerId="ADAL" clId="{034AA59E-D954-44E8-84AB-C770C7EA240B}" dt="2023-09-12T06:06:51.001" v="373"/>
          <ac:spMkLst>
            <pc:docMk/>
            <pc:sldMk cId="192732721" sldId="357"/>
            <ac:spMk id="3" creationId="{FC78CA9B-B140-9D31-2F75-3DF9E2B30E34}"/>
          </ac:spMkLst>
        </pc:spChg>
        <pc:spChg chg="add mod">
          <ac:chgData name="Manaswini Ray" userId="451f23f8-43b4-4daa-9511-0c9fb98bad1c" providerId="ADAL" clId="{034AA59E-D954-44E8-84AB-C770C7EA240B}" dt="2023-09-12T06:06:51.001" v="373"/>
          <ac:spMkLst>
            <pc:docMk/>
            <pc:sldMk cId="192732721" sldId="357"/>
            <ac:spMk id="5" creationId="{15D4D659-4BAD-C979-B911-7B1FB3596494}"/>
          </ac:spMkLst>
        </pc:spChg>
        <pc:spChg chg="add mod">
          <ac:chgData name="Manaswini Ray" userId="451f23f8-43b4-4daa-9511-0c9fb98bad1c" providerId="ADAL" clId="{034AA59E-D954-44E8-84AB-C770C7EA240B}" dt="2023-09-12T06:08:49.705" v="497" actId="14100"/>
          <ac:spMkLst>
            <pc:docMk/>
            <pc:sldMk cId="192732721" sldId="357"/>
            <ac:spMk id="6" creationId="{0D9BB29D-4245-5DC0-D82F-C8D6B0744372}"/>
          </ac:spMkLst>
        </pc:spChg>
        <pc:spChg chg="add mod">
          <ac:chgData name="Manaswini Ray" userId="451f23f8-43b4-4daa-9511-0c9fb98bad1c" providerId="ADAL" clId="{034AA59E-D954-44E8-84AB-C770C7EA240B}" dt="2023-09-12T06:08:59.025" v="500" actId="1076"/>
          <ac:spMkLst>
            <pc:docMk/>
            <pc:sldMk cId="192732721" sldId="357"/>
            <ac:spMk id="7" creationId="{97BCFE65-7D23-B7F9-E779-3CA5FEF3D28E}"/>
          </ac:spMkLst>
        </pc:spChg>
        <pc:spChg chg="add mod">
          <ac:chgData name="Manaswini Ray" userId="451f23f8-43b4-4daa-9511-0c9fb98bad1c" providerId="ADAL" clId="{034AA59E-D954-44E8-84AB-C770C7EA240B}" dt="2023-09-12T06:06:51.001" v="373"/>
          <ac:spMkLst>
            <pc:docMk/>
            <pc:sldMk cId="192732721" sldId="357"/>
            <ac:spMk id="9" creationId="{554D8650-4AD3-D8EE-DC39-9E977B311EEA}"/>
          </ac:spMkLst>
        </pc:spChg>
        <pc:spChg chg="add mod">
          <ac:chgData name="Manaswini Ray" userId="451f23f8-43b4-4daa-9511-0c9fb98bad1c" providerId="ADAL" clId="{034AA59E-D954-44E8-84AB-C770C7EA240B}" dt="2023-09-12T06:09:40.470" v="525" actId="14100"/>
          <ac:spMkLst>
            <pc:docMk/>
            <pc:sldMk cId="192732721" sldId="357"/>
            <ac:spMk id="10" creationId="{39C0F402-A35E-1FDF-4347-312F8C1CCC5D}"/>
          </ac:spMkLst>
        </pc:spChg>
        <pc:spChg chg="add mod">
          <ac:chgData name="Manaswini Ray" userId="451f23f8-43b4-4daa-9511-0c9fb98bad1c" providerId="ADAL" clId="{034AA59E-D954-44E8-84AB-C770C7EA240B}" dt="2023-09-12T06:09:23.994" v="511" actId="20577"/>
          <ac:spMkLst>
            <pc:docMk/>
            <pc:sldMk cId="192732721" sldId="357"/>
            <ac:spMk id="12" creationId="{067EE05B-E9CB-16C6-A7EE-ADAB962D4AB6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14" creationId="{663BF65B-AEA0-DB9F-9496-5BF88C6C3FD0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16" creationId="{5D173078-62B5-B148-FD4F-F6F9DA9E67C6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17" creationId="{155DD5D9-0EBA-BCDA-7D41-D50C71D3A273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19" creationId="{CB3CA9A5-CEF3-3BBD-B289-23AF8F4A8C87}"/>
          </ac:spMkLst>
        </pc:spChg>
        <pc:spChg chg="add mod">
          <ac:chgData name="Manaswini Ray" userId="451f23f8-43b4-4daa-9511-0c9fb98bad1c" providerId="ADAL" clId="{034AA59E-D954-44E8-84AB-C770C7EA240B}" dt="2023-09-12T06:09:45.463" v="526"/>
          <ac:spMkLst>
            <pc:docMk/>
            <pc:sldMk cId="192732721" sldId="357"/>
            <ac:spMk id="22" creationId="{E90A19C6-BA17-BC56-F24A-FAEE45302DE2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23" creationId="{E7E53AAB-C751-D42C-D46E-32D82F1DD523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24" creationId="{E345F398-78CB-FB54-877D-49D92F16E3BE}"/>
          </ac:spMkLst>
        </pc:spChg>
        <pc:spChg chg="add mod">
          <ac:chgData name="Manaswini Ray" userId="451f23f8-43b4-4daa-9511-0c9fb98bad1c" providerId="ADAL" clId="{034AA59E-D954-44E8-84AB-C770C7EA240B}" dt="2023-09-12T06:09:53.103" v="527" actId="14100"/>
          <ac:spMkLst>
            <pc:docMk/>
            <pc:sldMk cId="192732721" sldId="357"/>
            <ac:spMk id="25" creationId="{5EA03F13-C671-B8A3-3568-1DD3D8371592}"/>
          </ac:spMkLst>
        </pc:spChg>
        <pc:spChg chg="add mod">
          <ac:chgData name="Manaswini Ray" userId="451f23f8-43b4-4daa-9511-0c9fb98bad1c" providerId="ADAL" clId="{034AA59E-D954-44E8-84AB-C770C7EA240B}" dt="2023-09-12T06:09:29.408" v="524" actId="20577"/>
          <ac:spMkLst>
            <pc:docMk/>
            <pc:sldMk cId="192732721" sldId="357"/>
            <ac:spMk id="27" creationId="{BAB02D4C-F2C9-AF10-C7BF-D929EB3120E5}"/>
          </ac:spMkLst>
        </pc:spChg>
        <pc:spChg chg="add mod">
          <ac:chgData name="Manaswini Ray" userId="451f23f8-43b4-4daa-9511-0c9fb98bad1c" providerId="ADAL" clId="{034AA59E-D954-44E8-84AB-C770C7EA240B}" dt="2023-09-12T06:09:59.970" v="529" actId="1076"/>
          <ac:spMkLst>
            <pc:docMk/>
            <pc:sldMk cId="192732721" sldId="357"/>
            <ac:spMk id="28" creationId="{01FCC91E-1B87-F160-E14C-59D4331B2F97}"/>
          </ac:spMkLst>
        </pc:spChg>
        <pc:cxnChg chg="add mod">
          <ac:chgData name="Manaswini Ray" userId="451f23f8-43b4-4daa-9511-0c9fb98bad1c" providerId="ADAL" clId="{034AA59E-D954-44E8-84AB-C770C7EA240B}" dt="2023-09-12T06:08:55.798" v="499" actId="1076"/>
          <ac:cxnSpMkLst>
            <pc:docMk/>
            <pc:sldMk cId="192732721" sldId="357"/>
            <ac:cxnSpMk id="4" creationId="{9CCE4B34-D951-D55B-BEE6-7BAD38A73076}"/>
          </ac:cxnSpMkLst>
        </pc:cxnChg>
        <pc:cxnChg chg="add mod">
          <ac:chgData name="Manaswini Ray" userId="451f23f8-43b4-4daa-9511-0c9fb98bad1c" providerId="ADAL" clId="{034AA59E-D954-44E8-84AB-C770C7EA240B}" dt="2023-09-12T06:08:59.025" v="500" actId="1076"/>
          <ac:cxnSpMkLst>
            <pc:docMk/>
            <pc:sldMk cId="192732721" sldId="357"/>
            <ac:cxnSpMk id="8" creationId="{3756F977-DF99-6200-BE44-957716AC77E1}"/>
          </ac:cxnSpMkLst>
        </pc:cxnChg>
        <pc:cxnChg chg="add mod">
          <ac:chgData name="Manaswini Ray" userId="451f23f8-43b4-4daa-9511-0c9fb98bad1c" providerId="ADAL" clId="{034AA59E-D954-44E8-84AB-C770C7EA240B}" dt="2023-09-12T06:06:51.001" v="373"/>
          <ac:cxnSpMkLst>
            <pc:docMk/>
            <pc:sldMk cId="192732721" sldId="357"/>
            <ac:cxnSpMk id="11" creationId="{479F7E3D-10B3-C4B0-088C-5F5D6CD711D8}"/>
          </ac:cxnSpMkLst>
        </pc:cxnChg>
        <pc:cxnChg chg="add mod">
          <ac:chgData name="Manaswini Ray" userId="451f23f8-43b4-4daa-9511-0c9fb98bad1c" providerId="ADAL" clId="{034AA59E-D954-44E8-84AB-C770C7EA240B}" dt="2023-09-12T06:06:51.001" v="373"/>
          <ac:cxnSpMkLst>
            <pc:docMk/>
            <pc:sldMk cId="192732721" sldId="357"/>
            <ac:cxnSpMk id="13" creationId="{7D843023-FB08-A881-1E87-3AEE5637CAA5}"/>
          </ac:cxnSpMkLst>
        </pc:cxnChg>
        <pc:cxnChg chg="add del mod">
          <ac:chgData name="Manaswini Ray" userId="451f23f8-43b4-4daa-9511-0c9fb98bad1c" providerId="ADAL" clId="{034AA59E-D954-44E8-84AB-C770C7EA240B}" dt="2023-09-12T06:07:07.179" v="382" actId="478"/>
          <ac:cxnSpMkLst>
            <pc:docMk/>
            <pc:sldMk cId="192732721" sldId="357"/>
            <ac:cxnSpMk id="15" creationId="{127BF695-7C0C-5EB6-ABAB-44A23CD4841F}"/>
          </ac:cxnSpMkLst>
        </pc:cxnChg>
        <pc:cxnChg chg="add del mod">
          <ac:chgData name="Manaswini Ray" userId="451f23f8-43b4-4daa-9511-0c9fb98bad1c" providerId="ADAL" clId="{034AA59E-D954-44E8-84AB-C770C7EA240B}" dt="2023-09-12T06:07:07.179" v="382" actId="478"/>
          <ac:cxnSpMkLst>
            <pc:docMk/>
            <pc:sldMk cId="192732721" sldId="357"/>
            <ac:cxnSpMk id="18" creationId="{2855D972-EE43-A6C1-57DC-3A630BC1CC1E}"/>
          </ac:cxnSpMkLst>
        </pc:cxnChg>
        <pc:cxnChg chg="add del mod">
          <ac:chgData name="Manaswini Ray" userId="451f23f8-43b4-4daa-9511-0c9fb98bad1c" providerId="ADAL" clId="{034AA59E-D954-44E8-84AB-C770C7EA240B}" dt="2023-09-12T06:07:12.161" v="384" actId="478"/>
          <ac:cxnSpMkLst>
            <pc:docMk/>
            <pc:sldMk cId="192732721" sldId="357"/>
            <ac:cxnSpMk id="20" creationId="{1BEF32F4-2AE6-695E-4E11-C015D7B007C3}"/>
          </ac:cxnSpMkLst>
        </pc:cxnChg>
        <pc:cxnChg chg="add del mod">
          <ac:chgData name="Manaswini Ray" userId="451f23f8-43b4-4daa-9511-0c9fb98bad1c" providerId="ADAL" clId="{034AA59E-D954-44E8-84AB-C770C7EA240B}" dt="2023-09-12T06:07:09.766" v="383" actId="478"/>
          <ac:cxnSpMkLst>
            <pc:docMk/>
            <pc:sldMk cId="192732721" sldId="357"/>
            <ac:cxnSpMk id="21" creationId="{C53C6CFF-F94E-1454-AD2B-EA2B60CF7F59}"/>
          </ac:cxnSpMkLst>
        </pc:cxnChg>
        <pc:cxnChg chg="add mod">
          <ac:chgData name="Manaswini Ray" userId="451f23f8-43b4-4daa-9511-0c9fb98bad1c" providerId="ADAL" clId="{034AA59E-D954-44E8-84AB-C770C7EA240B}" dt="2023-09-12T06:07:21.262" v="385" actId="1076"/>
          <ac:cxnSpMkLst>
            <pc:docMk/>
            <pc:sldMk cId="192732721" sldId="357"/>
            <ac:cxnSpMk id="26" creationId="{63A25A13-CBB5-B342-2092-9ABF58C11691}"/>
          </ac:cxnSpMkLst>
        </pc:cxnChg>
        <pc:cxnChg chg="add mod">
          <ac:chgData name="Manaswini Ray" userId="451f23f8-43b4-4daa-9511-0c9fb98bad1c" providerId="ADAL" clId="{034AA59E-D954-44E8-84AB-C770C7EA240B}" dt="2023-09-12T06:09:59.970" v="529" actId="1076"/>
          <ac:cxnSpMkLst>
            <pc:docMk/>
            <pc:sldMk cId="192732721" sldId="357"/>
            <ac:cxnSpMk id="29" creationId="{BF048B4C-25AE-3D92-35D9-13FB36430248}"/>
          </ac:cxnSpMkLst>
        </pc:cxnChg>
      </pc:sldChg>
      <pc:sldChg chg="addSp delSp modSp new mod">
        <pc:chgData name="Manaswini Ray" userId="451f23f8-43b4-4daa-9511-0c9fb98bad1c" providerId="ADAL" clId="{034AA59E-D954-44E8-84AB-C770C7EA240B}" dt="2023-09-12T09:49:13.491" v="729" actId="14100"/>
        <pc:sldMkLst>
          <pc:docMk/>
          <pc:sldMk cId="1015724697" sldId="358"/>
        </pc:sldMkLst>
        <pc:spChg chg="add mod">
          <ac:chgData name="Manaswini Ray" userId="451f23f8-43b4-4daa-9511-0c9fb98bad1c" providerId="ADAL" clId="{034AA59E-D954-44E8-84AB-C770C7EA240B}" dt="2023-09-12T09:45:04.477" v="538" actId="20577"/>
          <ac:spMkLst>
            <pc:docMk/>
            <pc:sldMk cId="1015724697" sldId="358"/>
            <ac:spMk id="2" creationId="{F2CB681B-00B7-DC2A-B933-41791CBE6EE5}"/>
          </ac:spMkLst>
        </pc:spChg>
        <pc:spChg chg="add mod">
          <ac:chgData name="Manaswini Ray" userId="451f23f8-43b4-4daa-9511-0c9fb98bad1c" providerId="ADAL" clId="{034AA59E-D954-44E8-84AB-C770C7EA240B}" dt="2023-09-12T09:46:58.612" v="650" actId="14100"/>
          <ac:spMkLst>
            <pc:docMk/>
            <pc:sldMk cId="1015724697" sldId="358"/>
            <ac:spMk id="3" creationId="{25B40630-E552-8ECB-4D3D-72685DAD09FA}"/>
          </ac:spMkLst>
        </pc:spChg>
        <pc:spChg chg="add mod">
          <ac:chgData name="Manaswini Ray" userId="451f23f8-43b4-4daa-9511-0c9fb98bad1c" providerId="ADAL" clId="{034AA59E-D954-44E8-84AB-C770C7EA240B}" dt="2023-09-12T09:45:00.627" v="531"/>
          <ac:spMkLst>
            <pc:docMk/>
            <pc:sldMk cId="1015724697" sldId="358"/>
            <ac:spMk id="5" creationId="{4FDD9501-9DD8-6ED0-7334-FA7E3BF3BEA0}"/>
          </ac:spMkLst>
        </pc:spChg>
        <pc:spChg chg="add mod">
          <ac:chgData name="Manaswini Ray" userId="451f23f8-43b4-4daa-9511-0c9fb98bad1c" providerId="ADAL" clId="{034AA59E-D954-44E8-84AB-C770C7EA240B}" dt="2023-09-12T09:46:24.636" v="613" actId="20577"/>
          <ac:spMkLst>
            <pc:docMk/>
            <pc:sldMk cId="1015724697" sldId="358"/>
            <ac:spMk id="6" creationId="{3A492E49-445E-8C6D-B4C3-ADD5485FAC6D}"/>
          </ac:spMkLst>
        </pc:spChg>
        <pc:spChg chg="add mod">
          <ac:chgData name="Manaswini Ray" userId="451f23f8-43b4-4daa-9511-0c9fb98bad1c" providerId="ADAL" clId="{034AA59E-D954-44E8-84AB-C770C7EA240B}" dt="2023-09-12T09:45:47.773" v="600" actId="20577"/>
          <ac:spMkLst>
            <pc:docMk/>
            <pc:sldMk cId="1015724697" sldId="358"/>
            <ac:spMk id="7" creationId="{A52759B5-EFC4-B298-C5E9-37B5E08596E3}"/>
          </ac:spMkLst>
        </pc:spChg>
        <pc:spChg chg="add mod">
          <ac:chgData name="Manaswini Ray" userId="451f23f8-43b4-4daa-9511-0c9fb98bad1c" providerId="ADAL" clId="{034AA59E-D954-44E8-84AB-C770C7EA240B}" dt="2023-09-12T09:45:00.627" v="531"/>
          <ac:spMkLst>
            <pc:docMk/>
            <pc:sldMk cId="1015724697" sldId="358"/>
            <ac:spMk id="9" creationId="{4925CB76-5A90-034E-6278-57B8C3291E7A}"/>
          </ac:spMkLst>
        </pc:spChg>
        <pc:spChg chg="add mod">
          <ac:chgData name="Manaswini Ray" userId="451f23f8-43b4-4daa-9511-0c9fb98bad1c" providerId="ADAL" clId="{034AA59E-D954-44E8-84AB-C770C7EA240B}" dt="2023-09-12T09:45:00.627" v="531"/>
          <ac:spMkLst>
            <pc:docMk/>
            <pc:sldMk cId="1015724697" sldId="358"/>
            <ac:spMk id="10" creationId="{8FA31426-98D5-75C1-4E2E-661384166974}"/>
          </ac:spMkLst>
        </pc:spChg>
        <pc:spChg chg="add mod">
          <ac:chgData name="Manaswini Ray" userId="451f23f8-43b4-4daa-9511-0c9fb98bad1c" providerId="ADAL" clId="{034AA59E-D954-44E8-84AB-C770C7EA240B}" dt="2023-09-12T09:46:16.603" v="612" actId="20577"/>
          <ac:spMkLst>
            <pc:docMk/>
            <pc:sldMk cId="1015724697" sldId="358"/>
            <ac:spMk id="12" creationId="{BE68C8C3-ADC8-30C1-A0C2-556EC8801832}"/>
          </ac:spMkLst>
        </pc:spChg>
        <pc:spChg chg="add mod">
          <ac:chgData name="Manaswini Ray" userId="451f23f8-43b4-4daa-9511-0c9fb98bad1c" providerId="ADAL" clId="{034AA59E-D954-44E8-84AB-C770C7EA240B}" dt="2023-09-12T09:48:49.418" v="721" actId="1076"/>
          <ac:spMkLst>
            <pc:docMk/>
            <pc:sldMk cId="1015724697" sldId="358"/>
            <ac:spMk id="14" creationId="{AEADE538-F99A-6DAB-1C8C-2C2525A72428}"/>
          </ac:spMkLst>
        </pc:spChg>
        <pc:spChg chg="add mod">
          <ac:chgData name="Manaswini Ray" userId="451f23f8-43b4-4daa-9511-0c9fb98bad1c" providerId="ADAL" clId="{034AA59E-D954-44E8-84AB-C770C7EA240B}" dt="2023-09-12T09:48:49.418" v="721" actId="1076"/>
          <ac:spMkLst>
            <pc:docMk/>
            <pc:sldMk cId="1015724697" sldId="358"/>
            <ac:spMk id="16" creationId="{9C9A4925-5924-02A9-D2F8-869F37DE56CA}"/>
          </ac:spMkLst>
        </pc:spChg>
        <pc:spChg chg="add del mod">
          <ac:chgData name="Manaswini Ray" userId="451f23f8-43b4-4daa-9511-0c9fb98bad1c" providerId="ADAL" clId="{034AA59E-D954-44E8-84AB-C770C7EA240B}" dt="2023-09-12T09:48:21.826" v="717" actId="478"/>
          <ac:spMkLst>
            <pc:docMk/>
            <pc:sldMk cId="1015724697" sldId="358"/>
            <ac:spMk id="17" creationId="{71C6E26B-D7E8-97D8-7A3E-B9893E016E7F}"/>
          </ac:spMkLst>
        </pc:spChg>
        <pc:spChg chg="add del mod">
          <ac:chgData name="Manaswini Ray" userId="451f23f8-43b4-4daa-9511-0c9fb98bad1c" providerId="ADAL" clId="{034AA59E-D954-44E8-84AB-C770C7EA240B}" dt="2023-09-12T09:48:30.738" v="718" actId="478"/>
          <ac:spMkLst>
            <pc:docMk/>
            <pc:sldMk cId="1015724697" sldId="358"/>
            <ac:spMk id="19" creationId="{493F8E19-1AD1-8A96-9C6E-9C0B579345EC}"/>
          </ac:spMkLst>
        </pc:spChg>
        <pc:spChg chg="add mod">
          <ac:chgData name="Manaswini Ray" userId="451f23f8-43b4-4daa-9511-0c9fb98bad1c" providerId="ADAL" clId="{034AA59E-D954-44E8-84AB-C770C7EA240B}" dt="2023-09-12T09:46:53.634" v="648" actId="20577"/>
          <ac:spMkLst>
            <pc:docMk/>
            <pc:sldMk cId="1015724697" sldId="358"/>
            <ac:spMk id="22" creationId="{D67C1322-2659-1D34-83BF-E04E54B83F71}"/>
          </ac:spMkLst>
        </pc:spChg>
        <pc:spChg chg="add del mod">
          <ac:chgData name="Manaswini Ray" userId="451f23f8-43b4-4daa-9511-0c9fb98bad1c" providerId="ADAL" clId="{034AA59E-D954-44E8-84AB-C770C7EA240B}" dt="2023-09-12T09:48:30.738" v="718" actId="478"/>
          <ac:spMkLst>
            <pc:docMk/>
            <pc:sldMk cId="1015724697" sldId="358"/>
            <ac:spMk id="23" creationId="{A885CB41-95A4-9AD7-95F5-F7BA4A2240C7}"/>
          </ac:spMkLst>
        </pc:spChg>
        <pc:spChg chg="add mod">
          <ac:chgData name="Manaswini Ray" userId="451f23f8-43b4-4daa-9511-0c9fb98bad1c" providerId="ADAL" clId="{034AA59E-D954-44E8-84AB-C770C7EA240B}" dt="2023-09-12T09:48:49.418" v="721" actId="1076"/>
          <ac:spMkLst>
            <pc:docMk/>
            <pc:sldMk cId="1015724697" sldId="358"/>
            <ac:spMk id="24" creationId="{69EE61E6-D212-FFBB-21D0-758EE0519DDF}"/>
          </ac:spMkLst>
        </pc:spChg>
        <pc:spChg chg="add mod">
          <ac:chgData name="Manaswini Ray" userId="451f23f8-43b4-4daa-9511-0c9fb98bad1c" providerId="ADAL" clId="{034AA59E-D954-44E8-84AB-C770C7EA240B}" dt="2023-09-12T09:48:43.512" v="720" actId="1076"/>
          <ac:spMkLst>
            <pc:docMk/>
            <pc:sldMk cId="1015724697" sldId="358"/>
            <ac:spMk id="25" creationId="{600707B9-8428-BCF3-A4D8-852FBA1B7248}"/>
          </ac:spMkLst>
        </pc:spChg>
        <pc:spChg chg="add mod">
          <ac:chgData name="Manaswini Ray" userId="451f23f8-43b4-4daa-9511-0c9fb98bad1c" providerId="ADAL" clId="{034AA59E-D954-44E8-84AB-C770C7EA240B}" dt="2023-09-12T09:48:43.512" v="720" actId="1076"/>
          <ac:spMkLst>
            <pc:docMk/>
            <pc:sldMk cId="1015724697" sldId="358"/>
            <ac:spMk id="27" creationId="{83CBF423-0784-E3E4-F7D2-BE176220764A}"/>
          </ac:spMkLst>
        </pc:spChg>
        <pc:spChg chg="add mod">
          <ac:chgData name="Manaswini Ray" userId="451f23f8-43b4-4daa-9511-0c9fb98bad1c" providerId="ADAL" clId="{034AA59E-D954-44E8-84AB-C770C7EA240B}" dt="2023-09-12T09:48:43.512" v="720" actId="1076"/>
          <ac:spMkLst>
            <pc:docMk/>
            <pc:sldMk cId="1015724697" sldId="358"/>
            <ac:spMk id="28" creationId="{113E73D3-E701-4501-3233-106A54959C37}"/>
          </ac:spMkLst>
        </pc:spChg>
        <pc:cxnChg chg="add mod">
          <ac:chgData name="Manaswini Ray" userId="451f23f8-43b4-4daa-9511-0c9fb98bad1c" providerId="ADAL" clId="{034AA59E-D954-44E8-84AB-C770C7EA240B}" dt="2023-09-12T09:45:00.627" v="531"/>
          <ac:cxnSpMkLst>
            <pc:docMk/>
            <pc:sldMk cId="1015724697" sldId="358"/>
            <ac:cxnSpMk id="4" creationId="{FE91AC64-2A6B-FC7C-2AFE-86A3BDF7FE58}"/>
          </ac:cxnSpMkLst>
        </pc:cxnChg>
        <pc:cxnChg chg="add mod">
          <ac:chgData name="Manaswini Ray" userId="451f23f8-43b4-4daa-9511-0c9fb98bad1c" providerId="ADAL" clId="{034AA59E-D954-44E8-84AB-C770C7EA240B}" dt="2023-09-12T09:45:47.773" v="600" actId="20577"/>
          <ac:cxnSpMkLst>
            <pc:docMk/>
            <pc:sldMk cId="1015724697" sldId="358"/>
            <ac:cxnSpMk id="8" creationId="{B5F5BEF4-7B62-211B-424D-41A93EB2C774}"/>
          </ac:cxnSpMkLst>
        </pc:cxnChg>
        <pc:cxnChg chg="add mod">
          <ac:chgData name="Manaswini Ray" userId="451f23f8-43b4-4daa-9511-0c9fb98bad1c" providerId="ADAL" clId="{034AA59E-D954-44E8-84AB-C770C7EA240B}" dt="2023-09-12T09:45:00.627" v="531"/>
          <ac:cxnSpMkLst>
            <pc:docMk/>
            <pc:sldMk cId="1015724697" sldId="358"/>
            <ac:cxnSpMk id="11" creationId="{D099C62A-9D22-7082-76F5-AE387AD9395B}"/>
          </ac:cxnSpMkLst>
        </pc:cxnChg>
        <pc:cxnChg chg="add mod">
          <ac:chgData name="Manaswini Ray" userId="451f23f8-43b4-4daa-9511-0c9fb98bad1c" providerId="ADAL" clId="{034AA59E-D954-44E8-84AB-C770C7EA240B}" dt="2023-09-12T09:48:52.273" v="722" actId="1076"/>
          <ac:cxnSpMkLst>
            <pc:docMk/>
            <pc:sldMk cId="1015724697" sldId="358"/>
            <ac:cxnSpMk id="13" creationId="{EB4081E2-CFDB-66F7-A551-ABE9DB42D28F}"/>
          </ac:cxnSpMkLst>
        </pc:cxnChg>
        <pc:cxnChg chg="add mod">
          <ac:chgData name="Manaswini Ray" userId="451f23f8-43b4-4daa-9511-0c9fb98bad1c" providerId="ADAL" clId="{034AA59E-D954-44E8-84AB-C770C7EA240B}" dt="2023-09-12T09:48:49.418" v="721" actId="1076"/>
          <ac:cxnSpMkLst>
            <pc:docMk/>
            <pc:sldMk cId="1015724697" sldId="358"/>
            <ac:cxnSpMk id="15" creationId="{D278CD99-E0A0-A26B-D180-7500F07CD370}"/>
          </ac:cxnSpMkLst>
        </pc:cxnChg>
        <pc:cxnChg chg="add del mod">
          <ac:chgData name="Manaswini Ray" userId="451f23f8-43b4-4daa-9511-0c9fb98bad1c" providerId="ADAL" clId="{034AA59E-D954-44E8-84AB-C770C7EA240B}" dt="2023-09-12T09:48:30.738" v="718" actId="478"/>
          <ac:cxnSpMkLst>
            <pc:docMk/>
            <pc:sldMk cId="1015724697" sldId="358"/>
            <ac:cxnSpMk id="18" creationId="{66C7229A-04B4-78DE-AC59-5B60B99DA864}"/>
          </ac:cxnSpMkLst>
        </pc:cxnChg>
        <pc:cxnChg chg="add del mod">
          <ac:chgData name="Manaswini Ray" userId="451f23f8-43b4-4daa-9511-0c9fb98bad1c" providerId="ADAL" clId="{034AA59E-D954-44E8-84AB-C770C7EA240B}" dt="2023-09-12T09:46:46.873" v="644" actId="478"/>
          <ac:cxnSpMkLst>
            <pc:docMk/>
            <pc:sldMk cId="1015724697" sldId="358"/>
            <ac:cxnSpMk id="20" creationId="{A3829F68-15AA-8164-27DE-CA2A2CAB3A6E}"/>
          </ac:cxnSpMkLst>
        </pc:cxnChg>
        <pc:cxnChg chg="add del mod">
          <ac:chgData name="Manaswini Ray" userId="451f23f8-43b4-4daa-9511-0c9fb98bad1c" providerId="ADAL" clId="{034AA59E-D954-44E8-84AB-C770C7EA240B}" dt="2023-09-12T09:46:44.824" v="643" actId="478"/>
          <ac:cxnSpMkLst>
            <pc:docMk/>
            <pc:sldMk cId="1015724697" sldId="358"/>
            <ac:cxnSpMk id="21" creationId="{C44B5B9E-CAE3-3622-DF8F-2FA4690219B0}"/>
          </ac:cxnSpMkLst>
        </pc:cxnChg>
        <pc:cxnChg chg="add mod">
          <ac:chgData name="Manaswini Ray" userId="451f23f8-43b4-4daa-9511-0c9fb98bad1c" providerId="ADAL" clId="{034AA59E-D954-44E8-84AB-C770C7EA240B}" dt="2023-09-12T09:48:43.512" v="720" actId="1076"/>
          <ac:cxnSpMkLst>
            <pc:docMk/>
            <pc:sldMk cId="1015724697" sldId="358"/>
            <ac:cxnSpMk id="26" creationId="{A226933B-C3C7-6279-6889-A694754EB90F}"/>
          </ac:cxnSpMkLst>
        </pc:cxnChg>
        <pc:cxnChg chg="add del mod">
          <ac:chgData name="Manaswini Ray" userId="451f23f8-43b4-4daa-9511-0c9fb98bad1c" providerId="ADAL" clId="{034AA59E-D954-44E8-84AB-C770C7EA240B}" dt="2023-09-12T09:46:49.196" v="646" actId="478"/>
          <ac:cxnSpMkLst>
            <pc:docMk/>
            <pc:sldMk cId="1015724697" sldId="358"/>
            <ac:cxnSpMk id="29" creationId="{2339DA3D-8E93-E32E-95D3-BD095A8E8680}"/>
          </ac:cxnSpMkLst>
        </pc:cxnChg>
        <pc:cxnChg chg="add mod">
          <ac:chgData name="Manaswini Ray" userId="451f23f8-43b4-4daa-9511-0c9fb98bad1c" providerId="ADAL" clId="{034AA59E-D954-44E8-84AB-C770C7EA240B}" dt="2023-09-12T09:48:59.448" v="725" actId="14100"/>
          <ac:cxnSpMkLst>
            <pc:docMk/>
            <pc:sldMk cId="1015724697" sldId="358"/>
            <ac:cxnSpMk id="31" creationId="{553546DA-C367-B04F-E5DE-D47D6D429573}"/>
          </ac:cxnSpMkLst>
        </pc:cxnChg>
        <pc:cxnChg chg="add mod">
          <ac:chgData name="Manaswini Ray" userId="451f23f8-43b4-4daa-9511-0c9fb98bad1c" providerId="ADAL" clId="{034AA59E-D954-44E8-84AB-C770C7EA240B}" dt="2023-09-12T09:49:13.491" v="729" actId="14100"/>
          <ac:cxnSpMkLst>
            <pc:docMk/>
            <pc:sldMk cId="1015724697" sldId="358"/>
            <ac:cxnSpMk id="34" creationId="{49E619A2-1E48-0393-CF9F-0BA7F4BB7CDD}"/>
          </ac:cxnSpMkLst>
        </pc:cxnChg>
      </pc:sldChg>
    </pc:docChg>
  </pc:docChgLst>
  <pc:docChgLst>
    <pc:chgData name="Manaswini Ray" userId="451f23f8-43b4-4daa-9511-0c9fb98bad1c" providerId="ADAL" clId="{E9F11F39-A95D-418E-B556-65980428252A}"/>
    <pc:docChg chg="undo custSel addSld modSld">
      <pc:chgData name="Manaswini Ray" userId="451f23f8-43b4-4daa-9511-0c9fb98bad1c" providerId="ADAL" clId="{E9F11F39-A95D-418E-B556-65980428252A}" dt="2023-09-08T07:33:47.911" v="1964" actId="14100"/>
      <pc:docMkLst>
        <pc:docMk/>
      </pc:docMkLst>
      <pc:sldChg chg="addSp modSp new mod">
        <pc:chgData name="Manaswini Ray" userId="451f23f8-43b4-4daa-9511-0c9fb98bad1c" providerId="ADAL" clId="{E9F11F39-A95D-418E-B556-65980428252A}" dt="2023-08-24T11:56:08.754" v="257" actId="208"/>
        <pc:sldMkLst>
          <pc:docMk/>
          <pc:sldMk cId="1649852559" sldId="258"/>
        </pc:sldMkLst>
        <pc:spChg chg="add mod">
          <ac:chgData name="Manaswini Ray" userId="451f23f8-43b4-4daa-9511-0c9fb98bad1c" providerId="ADAL" clId="{E9F11F39-A95D-418E-B556-65980428252A}" dt="2023-08-24T11:43:44.163" v="36" actId="1076"/>
          <ac:spMkLst>
            <pc:docMk/>
            <pc:sldMk cId="1649852559" sldId="258"/>
            <ac:spMk id="2" creationId="{E8EEEE0A-9A96-0562-F3E8-FE32618D802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" creationId="{C151A8D9-688C-B2D0-1455-E5DC8297BB22}"/>
          </ac:spMkLst>
        </pc:spChg>
        <pc:spChg chg="add mod">
          <ac:chgData name="Manaswini Ray" userId="451f23f8-43b4-4daa-9511-0c9fb98bad1c" providerId="ADAL" clId="{E9F11F39-A95D-418E-B556-65980428252A}" dt="2023-08-24T11:44:14.869" v="59" actId="20577"/>
          <ac:spMkLst>
            <pc:docMk/>
            <pc:sldMk cId="1649852559" sldId="258"/>
            <ac:spMk id="5" creationId="{0057110D-9535-67BB-8E7F-DECFF00E3870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6" creationId="{7A8295A8-C15F-08B1-94DF-19A8E5663A1E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8" creationId="{B678D058-BA44-4EBC-623A-5DB5893B4815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9" creationId="{B6554CA6-3F51-8D70-180A-E9A0FBEA582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0" creationId="{A1AEDB0E-9659-C0A0-3307-623266F4E6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2" creationId="{F1EDEE42-A30B-B22C-AA27-2B432B079EBC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3" creationId="{6D8F5FC2-AB76-651B-FFBC-5742F8F6299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5" creationId="{0FA2E972-B043-3551-2F9F-EFE3C4B833A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6" creationId="{8948F992-0137-062A-CD94-8B3C1A46813E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7" creationId="{1E790A41-A52C-581D-58A0-6B4F65C5480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9" creationId="{C4F4F52B-A20A-5BFC-EF6B-8BFC87EADD52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0" creationId="{B278FC4F-321F-C460-2637-B4A1005A62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1" creationId="{9E986A95-DE9B-B9D8-927D-0DB36A281D5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3" creationId="{886E4D75-2324-2096-5CCD-0D9E56CA6FB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4" creationId="{78753350-F509-9E6A-A067-DBF5337F9A75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5" creationId="{93B6EAA8-632A-2945-FB6C-26F092A3C3A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7" creationId="{3A764A99-8738-13A8-7674-C27F01780A5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8" creationId="{26E9EC58-0B5D-4350-348A-D6C409038656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6" creationId="{650E7347-0A29-EB21-B9BF-244427288D6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8" creationId="{DDED9215-A741-21CC-BD72-C802AB227CB2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9" creationId="{4A812D70-0AF4-8DB4-E692-D71FC3A00247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1" creationId="{99262625-92DE-0586-E45B-BB7B00DCF7D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3" creationId="{344DC71F-8A12-A88F-E6AD-54A003EA30B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4" creationId="{67A2F6F2-8324-74A0-2B6B-E566D6B3251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5" creationId="{766873DC-D546-F53C-B0AB-F60B3BA2D74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7" creationId="{7D1ABCC5-16DB-AB7D-DAAC-50A4FB1C45A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8" creationId="{0BDEE503-5B37-B164-03A4-5F5C8804040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9" creationId="{30C20B64-765C-052D-57B1-E268E7C7A75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1" creationId="{8430D3EA-BE84-2391-527C-28FCB643332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2" creationId="{CF011CE7-4528-99B2-7044-A5D47B85AC7A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3" creationId="{984A9F4E-1AAB-1C36-F609-64AD20E8E7A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5" creationId="{E247EF68-76DE-1027-D0A6-1A83AFF5D5BA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6" creationId="{7E7FD9EE-5135-F3DE-0BD1-9B24E95E5C4F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7" creationId="{18BB7712-FEAE-980C-4056-B7C52CE832BB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9" creationId="{29515917-3367-E2A5-AC9E-DFB36A4F604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0" creationId="{C0CDD373-F94A-FADE-8983-BF813EA3E0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1" creationId="{F1EE373C-906D-FADC-1693-8E4BF33A00B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3" creationId="{3704E71B-C961-FEE9-F7FD-18C3E52813F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4" creationId="{7C8E0DD3-9068-0EBE-1A4D-E37BC4DC25F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5" creationId="{6952B9C8-A4B6-9E66-341A-3B7DB3303435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7" creationId="{EA262C6D-206C-77D8-9F0A-9A84A3B02B3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8" creationId="{C4E4EB78-D6B5-4F1B-3396-FC60B3F69244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6" creationId="{A70A0E78-5194-7356-6272-EE3F6AE170EA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8" creationId="{30719D09-534B-8899-ED0C-97B97F16F3E1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9" creationId="{A36CD632-DC4E-07A2-DD9E-D9E6DA55378C}"/>
          </ac:spMkLst>
        </pc:spChg>
        <pc:spChg chg="add mod">
          <ac:chgData name="Manaswini Ray" userId="451f23f8-43b4-4daa-9511-0c9fb98bad1c" providerId="ADAL" clId="{E9F11F39-A95D-418E-B556-65980428252A}" dt="2023-08-24T11:47:03.885" v="96" actId="20577"/>
          <ac:spMkLst>
            <pc:docMk/>
            <pc:sldMk cId="1649852559" sldId="258"/>
            <ac:spMk id="147" creationId="{EC723BE4-5B94-CD0A-C295-535025569946}"/>
          </ac:spMkLst>
        </pc:spChg>
        <pc:spChg chg="add mod">
          <ac:chgData name="Manaswini Ray" userId="451f23f8-43b4-4daa-9511-0c9fb98bad1c" providerId="ADAL" clId="{E9F11F39-A95D-418E-B556-65980428252A}" dt="2023-08-24T11:47:15.713" v="113" actId="20577"/>
          <ac:spMkLst>
            <pc:docMk/>
            <pc:sldMk cId="1649852559" sldId="258"/>
            <ac:spMk id="148" creationId="{82DFC18F-5644-6709-0592-3FB067B32106}"/>
          </ac:spMkLst>
        </pc:spChg>
        <pc:spChg chg="add mod">
          <ac:chgData name="Manaswini Ray" userId="451f23f8-43b4-4daa-9511-0c9fb98bad1c" providerId="ADAL" clId="{E9F11F39-A95D-418E-B556-65980428252A}" dt="2023-08-24T11:47:27.672" v="141" actId="20577"/>
          <ac:spMkLst>
            <pc:docMk/>
            <pc:sldMk cId="1649852559" sldId="258"/>
            <ac:spMk id="149" creationId="{0325A5DC-5336-3F17-1098-3D11E85ACD85}"/>
          </ac:spMkLst>
        </pc:spChg>
        <pc:spChg chg="add mod">
          <ac:chgData name="Manaswini Ray" userId="451f23f8-43b4-4daa-9511-0c9fb98bad1c" providerId="ADAL" clId="{E9F11F39-A95D-418E-B556-65980428252A}" dt="2023-08-24T11:56:08.754" v="257" actId="208"/>
          <ac:spMkLst>
            <pc:docMk/>
            <pc:sldMk cId="1649852559" sldId="258"/>
            <ac:spMk id="214" creationId="{752D7D91-22E9-E663-0EC0-F873D907B373}"/>
          </ac:spMkLst>
        </pc:spChg>
        <pc:spChg chg="add mod">
          <ac:chgData name="Manaswini Ray" userId="451f23f8-43b4-4daa-9511-0c9fb98bad1c" providerId="ADAL" clId="{E9F11F39-A95D-418E-B556-65980428252A}" dt="2023-08-24T11:55:55.867" v="255" actId="255"/>
          <ac:spMkLst>
            <pc:docMk/>
            <pc:sldMk cId="1649852559" sldId="258"/>
            <ac:spMk id="218" creationId="{EF55AB0C-62AF-D442-744D-5F1F86E952CC}"/>
          </ac:spMkLst>
        </pc:spChg>
        <pc:spChg chg="add mod">
          <ac:chgData name="Manaswini Ray" userId="451f23f8-43b4-4daa-9511-0c9fb98bad1c" providerId="ADAL" clId="{E9F11F39-A95D-418E-B556-65980428252A}" dt="2023-08-24T11:55:47.600" v="254" actId="20577"/>
          <ac:spMkLst>
            <pc:docMk/>
            <pc:sldMk cId="1649852559" sldId="258"/>
            <ac:spMk id="219" creationId="{678A96C2-976D-D62D-75D1-96562F9C6EEB}"/>
          </ac:spMkLst>
        </pc:spChg>
        <pc:cxnChg chg="add mod">
          <ac:chgData name="Manaswini Ray" userId="451f23f8-43b4-4daa-9511-0c9fb98bad1c" providerId="ADAL" clId="{E9F11F39-A95D-418E-B556-65980428252A}" dt="2023-08-24T11:43:55.779" v="38" actId="1076"/>
          <ac:cxnSpMkLst>
            <pc:docMk/>
            <pc:sldMk cId="1649852559" sldId="258"/>
            <ac:cxnSpMk id="3" creationId="{0D662CEA-271B-CB1D-2E68-42320BBC486F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7" creationId="{8D89559D-7C40-9DEA-194C-3DA0067FA6B2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1" creationId="{8E9956A8-1FC3-AF0F-5C0C-84CA09CBE71C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4" creationId="{1AA8EF89-C4BD-EE0B-7A80-C23684529C4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8" creationId="{D8F53122-3514-430E-741D-412452156697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2" creationId="{1755CF1A-5694-35C2-6C30-CC1F25DC1D99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6" creationId="{9E64A08B-8A16-7A08-EE0E-D5B4CD22BB1F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9" creationId="{C696EA2E-3498-653C-F012-6B50FE5A5D7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0" creationId="{24CF6069-E7D8-FBAF-247E-7634946A4719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1" creationId="{593402C6-90EB-EA1E-A98C-0A8B8B56498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2" creationId="{D38FC5E3-A8EA-416A-2AB0-76D6CE5EDFF0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3" creationId="{7D707C90-718A-52FF-EEF2-891B5CBB9FA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4" creationId="{775BB493-14CF-7A42-46AF-636B7C9543F9}"/>
          </ac:cxnSpMkLst>
        </pc:cxnChg>
        <pc:cxnChg chg="add mod">
          <ac:chgData name="Manaswini Ray" userId="451f23f8-43b4-4daa-9511-0c9fb98bad1c" providerId="ADAL" clId="{E9F11F39-A95D-418E-B556-65980428252A}" dt="2023-08-24T11:46:16.955" v="77" actId="14100"/>
          <ac:cxnSpMkLst>
            <pc:docMk/>
            <pc:sldMk cId="1649852559" sldId="258"/>
            <ac:cxnSpMk id="35" creationId="{7015BAFE-4995-5C25-AC8E-B4987A8F348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7" creationId="{150185FB-F745-0AB7-3EA8-A42A3EE64DB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0" creationId="{C325AEE8-29A3-2C9F-1A15-90A8F87AE263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2" creationId="{33B2E869-FD57-267C-0BF8-2D4859814105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6" creationId="{4C48CEAF-B6F3-5582-B3D1-404A88292961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0" creationId="{1B0237F7-9D5E-1409-EBC9-3501F08227D6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4" creationId="{33F7F10F-FE34-D17D-55DF-172137BB0F5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8" creationId="{DBB941CB-DA47-CC2F-A645-AEF2E0E8F5B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2" creationId="{CD02CD4F-E741-B1A1-5557-B8E68F752D9B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6" creationId="{2BB7FACC-8598-7946-F085-77242F855A9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9" creationId="{01ADC444-42F6-5C03-24B9-D33C0CCFE852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0" creationId="{9EEE3A76-64C1-68A6-F415-9C9A218199B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1" creationId="{210FC7F5-66AC-3DE3-FA09-701B446E1665}"/>
          </ac:cxnSpMkLst>
        </pc:cxnChg>
        <pc:cxnChg chg="add mod">
          <ac:chgData name="Manaswini Ray" userId="451f23f8-43b4-4daa-9511-0c9fb98bad1c" providerId="ADAL" clId="{E9F11F39-A95D-418E-B556-65980428252A}" dt="2023-08-24T11:51:10.578" v="189" actId="14100"/>
          <ac:cxnSpMkLst>
            <pc:docMk/>
            <pc:sldMk cId="1649852559" sldId="258"/>
            <ac:cxnSpMk id="72" creationId="{2623F1E2-404B-DAF5-67CE-7C27061726E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3" creationId="{6A5ECB7D-AE56-328D-C206-DB4F19BEF5E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4" creationId="{B6BAE45C-9C8F-3C9E-DF4B-4E0E18E5C964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5" creationId="{F153F5DA-4CBF-4A76-2C01-E35E599533D8}"/>
          </ac:cxnSpMkLst>
        </pc:cxnChg>
        <pc:cxnChg chg="add mod">
          <ac:chgData name="Manaswini Ray" userId="451f23f8-43b4-4daa-9511-0c9fb98bad1c" providerId="ADAL" clId="{E9F11F39-A95D-418E-B556-65980428252A}" dt="2023-08-24T11:52:19.233" v="200" actId="14100"/>
          <ac:cxnSpMkLst>
            <pc:docMk/>
            <pc:sldMk cId="1649852559" sldId="258"/>
            <ac:cxnSpMk id="76" creationId="{6E5D0EAF-B838-1CF3-B17D-86667A45126C}"/>
          </ac:cxnSpMkLst>
        </pc:cxnChg>
        <pc:cxnChg chg="add mod">
          <ac:chgData name="Manaswini Ray" userId="451f23f8-43b4-4daa-9511-0c9fb98bad1c" providerId="ADAL" clId="{E9F11F39-A95D-418E-B556-65980428252A}" dt="2023-08-24T11:52:23.795" v="201" actId="14100"/>
          <ac:cxnSpMkLst>
            <pc:docMk/>
            <pc:sldMk cId="1649852559" sldId="258"/>
            <ac:cxnSpMk id="77" creationId="{05F70D78-6D7A-83D9-20D9-D3561BF41E1F}"/>
          </ac:cxnSpMkLst>
        </pc:cxnChg>
        <pc:cxnChg chg="add mod">
          <ac:chgData name="Manaswini Ray" userId="451f23f8-43b4-4daa-9511-0c9fb98bad1c" providerId="ADAL" clId="{E9F11F39-A95D-418E-B556-65980428252A}" dt="2023-08-24T11:43:17.211" v="32" actId="14100"/>
          <ac:cxnSpMkLst>
            <pc:docMk/>
            <pc:sldMk cId="1649852559" sldId="258"/>
            <ac:cxnSpMk id="78" creationId="{730E18B6-D47F-4A8F-E1AC-C140DE1309B8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79" creationId="{10F2FF81-1471-D322-D0F9-23F311FB218B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80" creationId="{E9F71678-B06C-4A7A-BC3C-DF099B99B4E3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81" creationId="{18F04300-43B5-4FBE-5312-CAD5A1337A18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2" creationId="{8394737E-82E9-45DF-17A5-47C34A0B5DFC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3" creationId="{11A0D673-8D66-4E8B-894E-580E509EB639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4" creationId="{79D98FE8-8168-99BF-219F-711083FC10EB}"/>
          </ac:cxnSpMkLst>
        </pc:cxnChg>
        <pc:cxnChg chg="add mod">
          <ac:chgData name="Manaswini Ray" userId="451f23f8-43b4-4daa-9511-0c9fb98bad1c" providerId="ADAL" clId="{E9F11F39-A95D-418E-B556-65980428252A}" dt="2023-08-24T11:52:41.962" v="204" actId="14100"/>
          <ac:cxnSpMkLst>
            <pc:docMk/>
            <pc:sldMk cId="1649852559" sldId="258"/>
            <ac:cxnSpMk id="85" creationId="{D9C6DBAC-4513-67C7-5C24-D86B7C192091}"/>
          </ac:cxnSpMkLst>
        </pc:cxnChg>
        <pc:cxnChg chg="add mod">
          <ac:chgData name="Manaswini Ray" userId="451f23f8-43b4-4daa-9511-0c9fb98bad1c" providerId="ADAL" clId="{E9F11F39-A95D-418E-B556-65980428252A}" dt="2023-08-24T11:51:49.620" v="194" actId="1076"/>
          <ac:cxnSpMkLst>
            <pc:docMk/>
            <pc:sldMk cId="1649852559" sldId="258"/>
            <ac:cxnSpMk id="87" creationId="{7093FE2D-F9F6-28FA-585E-A81E685FB52E}"/>
          </ac:cxnSpMkLst>
        </pc:cxnChg>
        <pc:cxnChg chg="add">
          <ac:chgData name="Manaswini Ray" userId="451f23f8-43b4-4daa-9511-0c9fb98bad1c" providerId="ADAL" clId="{E9F11F39-A95D-418E-B556-65980428252A}" dt="2023-08-24T11:43:52.027" v="37" actId="11529"/>
          <ac:cxnSpMkLst>
            <pc:docMk/>
            <pc:sldMk cId="1649852559" sldId="258"/>
            <ac:cxnSpMk id="130" creationId="{382D7E1C-CDF6-29C7-FA06-8B2AE165E5A5}"/>
          </ac:cxnSpMkLst>
        </pc:cxnChg>
        <pc:cxnChg chg="add mod">
          <ac:chgData name="Manaswini Ray" userId="451f23f8-43b4-4daa-9511-0c9fb98bad1c" providerId="ADAL" clId="{E9F11F39-A95D-418E-B556-65980428252A}" dt="2023-08-24T11:54:36.307" v="212" actId="14100"/>
          <ac:cxnSpMkLst>
            <pc:docMk/>
            <pc:sldMk cId="1649852559" sldId="258"/>
            <ac:cxnSpMk id="216" creationId="{6D5B22AE-E87C-59A4-CB2F-DFB26927CB86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8-25T08:13:25.840" v="654" actId="767"/>
        <pc:sldMkLst>
          <pc:docMk/>
          <pc:sldMk cId="715360342" sldId="347"/>
        </pc:sldMkLst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2" creationId="{30C4676C-9DE0-3E27-44D9-D2784563A169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3" creationId="{5626E6CA-0AB1-C02E-61C5-4689E397DD63}"/>
          </ac:spMkLst>
        </pc:spChg>
        <pc:spChg chg="add mod">
          <ac:chgData name="Manaswini Ray" userId="451f23f8-43b4-4daa-9511-0c9fb98bad1c" providerId="ADAL" clId="{E9F11F39-A95D-418E-B556-65980428252A}" dt="2023-08-25T07:58:13.906" v="375" actId="1076"/>
          <ac:spMkLst>
            <pc:docMk/>
            <pc:sldMk cId="715360342" sldId="347"/>
            <ac:spMk id="4" creationId="{31B2E780-5CEE-9456-817E-7487E723DC58}"/>
          </ac:spMkLst>
        </pc:spChg>
        <pc:spChg chg="add mod">
          <ac:chgData name="Manaswini Ray" userId="451f23f8-43b4-4daa-9511-0c9fb98bad1c" providerId="ADAL" clId="{E9F11F39-A95D-418E-B556-65980428252A}" dt="2023-08-25T07:58:13.906" v="375" actId="1076"/>
          <ac:spMkLst>
            <pc:docMk/>
            <pc:sldMk cId="715360342" sldId="347"/>
            <ac:spMk id="5" creationId="{BB846FCA-C8B3-DF84-3DC8-52043FC4B45B}"/>
          </ac:spMkLst>
        </pc:spChg>
        <pc:spChg chg="add del mod">
          <ac:chgData name="Manaswini Ray" userId="451f23f8-43b4-4daa-9511-0c9fb98bad1c" providerId="ADAL" clId="{E9F11F39-A95D-418E-B556-65980428252A}" dt="2023-08-25T07:56:16.777" v="313"/>
          <ac:spMkLst>
            <pc:docMk/>
            <pc:sldMk cId="715360342" sldId="347"/>
            <ac:spMk id="6" creationId="{A3BE220F-1A5F-4193-4C1F-DC06E3533C5F}"/>
          </ac:spMkLst>
        </pc:spChg>
        <pc:spChg chg="add del mod">
          <ac:chgData name="Manaswini Ray" userId="451f23f8-43b4-4daa-9511-0c9fb98bad1c" providerId="ADAL" clId="{E9F11F39-A95D-418E-B556-65980428252A}" dt="2023-08-25T07:56:16.777" v="313"/>
          <ac:spMkLst>
            <pc:docMk/>
            <pc:sldMk cId="715360342" sldId="347"/>
            <ac:spMk id="7" creationId="{7921DE3C-0F31-FFD3-4DBC-9AE07145E201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8" creationId="{750B2204-5612-E697-F770-3A0C736AA763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9" creationId="{7117BB5F-8553-875E-E631-10576E268149}"/>
          </ac:spMkLst>
        </pc:spChg>
        <pc:spChg chg="add mod">
          <ac:chgData name="Manaswini Ray" userId="451f23f8-43b4-4daa-9511-0c9fb98bad1c" providerId="ADAL" clId="{E9F11F39-A95D-418E-B556-65980428252A}" dt="2023-08-25T08:12:57.414" v="637" actId="1076"/>
          <ac:spMkLst>
            <pc:docMk/>
            <pc:sldMk cId="715360342" sldId="347"/>
            <ac:spMk id="10" creationId="{404C8DE1-A649-890A-ACC9-44B3F806991D}"/>
          </ac:spMkLst>
        </pc:spChg>
        <pc:spChg chg="add mod">
          <ac:chgData name="Manaswini Ray" userId="451f23f8-43b4-4daa-9511-0c9fb98bad1c" providerId="ADAL" clId="{E9F11F39-A95D-418E-B556-65980428252A}" dt="2023-08-25T08:13:09.946" v="640" actId="1076"/>
          <ac:spMkLst>
            <pc:docMk/>
            <pc:sldMk cId="715360342" sldId="347"/>
            <ac:spMk id="11" creationId="{5199E8E8-2A1B-0FD6-0732-75289734AA33}"/>
          </ac:spMkLst>
        </pc:spChg>
        <pc:spChg chg="add mod">
          <ac:chgData name="Manaswini Ray" userId="451f23f8-43b4-4daa-9511-0c9fb98bad1c" providerId="ADAL" clId="{E9F11F39-A95D-418E-B556-65980428252A}" dt="2023-08-25T07:58:37.921" v="380" actId="14100"/>
          <ac:spMkLst>
            <pc:docMk/>
            <pc:sldMk cId="715360342" sldId="347"/>
            <ac:spMk id="12" creationId="{B53A534F-FC22-027A-6CDD-5A9D962C1DAC}"/>
          </ac:spMkLst>
        </pc:spChg>
        <pc:spChg chg="add mod">
          <ac:chgData name="Manaswini Ray" userId="451f23f8-43b4-4daa-9511-0c9fb98bad1c" providerId="ADAL" clId="{E9F11F39-A95D-418E-B556-65980428252A}" dt="2023-08-25T07:59:17.449" v="395" actId="20577"/>
          <ac:spMkLst>
            <pc:docMk/>
            <pc:sldMk cId="715360342" sldId="347"/>
            <ac:spMk id="13" creationId="{CB3AC003-10EC-3375-D397-3210CEBBF44C}"/>
          </ac:spMkLst>
        </pc:spChg>
        <pc:spChg chg="add mod">
          <ac:chgData name="Manaswini Ray" userId="451f23f8-43b4-4daa-9511-0c9fb98bad1c" providerId="ADAL" clId="{E9F11F39-A95D-418E-B556-65980428252A}" dt="2023-08-25T07:58:58.899" v="383" actId="1076"/>
          <ac:spMkLst>
            <pc:docMk/>
            <pc:sldMk cId="715360342" sldId="347"/>
            <ac:spMk id="14" creationId="{75059402-7343-39DE-064D-F07CA886307C}"/>
          </ac:spMkLst>
        </pc:spChg>
        <pc:spChg chg="add mod">
          <ac:chgData name="Manaswini Ray" userId="451f23f8-43b4-4daa-9511-0c9fb98bad1c" providerId="ADAL" clId="{E9F11F39-A95D-418E-B556-65980428252A}" dt="2023-08-25T07:59:24.263" v="406" actId="20577"/>
          <ac:spMkLst>
            <pc:docMk/>
            <pc:sldMk cId="715360342" sldId="347"/>
            <ac:spMk id="15" creationId="{CF2DA00A-A7D6-06CC-E76B-712C8EA16704}"/>
          </ac:spMkLst>
        </pc:spChg>
        <pc:spChg chg="add mod">
          <ac:chgData name="Manaswini Ray" userId="451f23f8-43b4-4daa-9511-0c9fb98bad1c" providerId="ADAL" clId="{E9F11F39-A95D-418E-B556-65980428252A}" dt="2023-08-25T07:59:06.939" v="385" actId="1076"/>
          <ac:spMkLst>
            <pc:docMk/>
            <pc:sldMk cId="715360342" sldId="347"/>
            <ac:spMk id="16" creationId="{A92C0970-EF7E-6B10-C50C-35A0D5DDF5AB}"/>
          </ac:spMkLst>
        </pc:spChg>
        <pc:spChg chg="add mod">
          <ac:chgData name="Manaswini Ray" userId="451f23f8-43b4-4daa-9511-0c9fb98bad1c" providerId="ADAL" clId="{E9F11F39-A95D-418E-B556-65980428252A}" dt="2023-08-25T07:59:37.082" v="430" actId="20577"/>
          <ac:spMkLst>
            <pc:docMk/>
            <pc:sldMk cId="715360342" sldId="347"/>
            <ac:spMk id="17" creationId="{6A5E9772-7624-FF22-C87C-EC6BDEE11205}"/>
          </ac:spMkLst>
        </pc:spChg>
        <pc:spChg chg="add mod">
          <ac:chgData name="Manaswini Ray" userId="451f23f8-43b4-4daa-9511-0c9fb98bad1c" providerId="ADAL" clId="{E9F11F39-A95D-418E-B556-65980428252A}" dt="2023-08-25T08:00:07.708" v="451" actId="14100"/>
          <ac:spMkLst>
            <pc:docMk/>
            <pc:sldMk cId="715360342" sldId="347"/>
            <ac:spMk id="18" creationId="{80201F0D-8C3E-B786-9D2D-A10C19E660E2}"/>
          </ac:spMkLst>
        </pc:spChg>
        <pc:spChg chg="add mod">
          <ac:chgData name="Manaswini Ray" userId="451f23f8-43b4-4daa-9511-0c9fb98bad1c" providerId="ADAL" clId="{E9F11F39-A95D-418E-B556-65980428252A}" dt="2023-08-25T08:00:04.565" v="450" actId="1076"/>
          <ac:spMkLst>
            <pc:docMk/>
            <pc:sldMk cId="715360342" sldId="347"/>
            <ac:spMk id="19" creationId="{85DDB877-E7AF-A448-42F5-85CB5BE3AED9}"/>
          </ac:spMkLst>
        </pc:spChg>
        <pc:spChg chg="add mod">
          <ac:chgData name="Manaswini Ray" userId="451f23f8-43b4-4daa-9511-0c9fb98bad1c" providerId="ADAL" clId="{E9F11F39-A95D-418E-B556-65980428252A}" dt="2023-08-25T07:59:50.107" v="432" actId="1076"/>
          <ac:spMkLst>
            <pc:docMk/>
            <pc:sldMk cId="715360342" sldId="347"/>
            <ac:spMk id="20" creationId="{EBAD0B89-36F6-21EC-52EE-D94E51F18E14}"/>
          </ac:spMkLst>
        </pc:spChg>
        <pc:spChg chg="add mod">
          <ac:chgData name="Manaswini Ray" userId="451f23f8-43b4-4daa-9511-0c9fb98bad1c" providerId="ADAL" clId="{E9F11F39-A95D-418E-B556-65980428252A}" dt="2023-08-25T08:00:18.320" v="462" actId="14100"/>
          <ac:spMkLst>
            <pc:docMk/>
            <pc:sldMk cId="715360342" sldId="347"/>
            <ac:spMk id="21" creationId="{CA52DEE9-E4EA-903E-456E-EE387A5496B3}"/>
          </ac:spMkLst>
        </pc:spChg>
        <pc:spChg chg="add mod">
          <ac:chgData name="Manaswini Ray" userId="451f23f8-43b4-4daa-9511-0c9fb98bad1c" providerId="ADAL" clId="{E9F11F39-A95D-418E-B556-65980428252A}" dt="2023-08-25T08:08:16.690" v="556" actId="14100"/>
          <ac:spMkLst>
            <pc:docMk/>
            <pc:sldMk cId="715360342" sldId="347"/>
            <ac:spMk id="61" creationId="{F47D33E3-F1CC-D836-9E8F-892C3FF701D6}"/>
          </ac:spMkLst>
        </pc:spChg>
        <pc:spChg chg="add mod">
          <ac:chgData name="Manaswini Ray" userId="451f23f8-43b4-4daa-9511-0c9fb98bad1c" providerId="ADAL" clId="{E9F11F39-A95D-418E-B556-65980428252A}" dt="2023-08-25T08:06:32.109" v="532" actId="1076"/>
          <ac:spMkLst>
            <pc:docMk/>
            <pc:sldMk cId="715360342" sldId="347"/>
            <ac:spMk id="62" creationId="{A4544F73-E628-EFBE-B9D8-A8B8CD38FD02}"/>
          </ac:spMkLst>
        </pc:spChg>
        <pc:spChg chg="add del mod">
          <ac:chgData name="Manaswini Ray" userId="451f23f8-43b4-4daa-9511-0c9fb98bad1c" providerId="ADAL" clId="{E9F11F39-A95D-418E-B556-65980428252A}" dt="2023-08-25T08:06:27.004" v="531"/>
          <ac:spMkLst>
            <pc:docMk/>
            <pc:sldMk cId="715360342" sldId="347"/>
            <ac:spMk id="65" creationId="{E00B9621-BBC3-B6B2-FCBC-5818C34200FF}"/>
          </ac:spMkLst>
        </pc:spChg>
        <pc:spChg chg="add del mod">
          <ac:chgData name="Manaswini Ray" userId="451f23f8-43b4-4daa-9511-0c9fb98bad1c" providerId="ADAL" clId="{E9F11F39-A95D-418E-B556-65980428252A}" dt="2023-08-25T08:06:27.004" v="531"/>
          <ac:spMkLst>
            <pc:docMk/>
            <pc:sldMk cId="715360342" sldId="347"/>
            <ac:spMk id="66" creationId="{911B2F4E-6113-B261-E78F-BDB78A1DAF1A}"/>
          </ac:spMkLst>
        </pc:spChg>
        <pc:spChg chg="add mod">
          <ac:chgData name="Manaswini Ray" userId="451f23f8-43b4-4daa-9511-0c9fb98bad1c" providerId="ADAL" clId="{E9F11F39-A95D-418E-B556-65980428252A}" dt="2023-08-25T08:08:13.206" v="555" actId="1076"/>
          <ac:spMkLst>
            <pc:docMk/>
            <pc:sldMk cId="715360342" sldId="347"/>
            <ac:spMk id="67" creationId="{B376C2FB-D8FD-09DC-AF01-A3400B5940B5}"/>
          </ac:spMkLst>
        </pc:spChg>
        <pc:spChg chg="add mod">
          <ac:chgData name="Manaswini Ray" userId="451f23f8-43b4-4daa-9511-0c9fb98bad1c" providerId="ADAL" clId="{E9F11F39-A95D-418E-B556-65980428252A}" dt="2023-08-25T08:08:22.809" v="557" actId="14100"/>
          <ac:spMkLst>
            <pc:docMk/>
            <pc:sldMk cId="715360342" sldId="347"/>
            <ac:spMk id="68" creationId="{AFB97DED-C89E-0ABC-A6D8-476E81FCACD2}"/>
          </ac:spMkLst>
        </pc:spChg>
        <pc:spChg chg="add mod">
          <ac:chgData name="Manaswini Ray" userId="451f23f8-43b4-4daa-9511-0c9fb98bad1c" providerId="ADAL" clId="{E9F11F39-A95D-418E-B556-65980428252A}" dt="2023-08-25T08:07:30.811" v="554" actId="20577"/>
          <ac:spMkLst>
            <pc:docMk/>
            <pc:sldMk cId="715360342" sldId="347"/>
            <ac:spMk id="69" creationId="{97E4825B-3D03-A769-5771-DC3D7534F88E}"/>
          </ac:spMkLst>
        </pc:spChg>
        <pc:spChg chg="add mod">
          <ac:chgData name="Manaswini Ray" userId="451f23f8-43b4-4daa-9511-0c9fb98bad1c" providerId="ADAL" clId="{E9F11F39-A95D-418E-B556-65980428252A}" dt="2023-08-25T08:07:26.652" v="550" actId="1076"/>
          <ac:spMkLst>
            <pc:docMk/>
            <pc:sldMk cId="715360342" sldId="347"/>
            <ac:spMk id="71" creationId="{FD034810-821C-BD52-F01D-BE62CCEEEA34}"/>
          </ac:spMkLst>
        </pc:spChg>
        <pc:spChg chg="add mod">
          <ac:chgData name="Manaswini Ray" userId="451f23f8-43b4-4daa-9511-0c9fb98bad1c" providerId="ADAL" clId="{E9F11F39-A95D-418E-B556-65980428252A}" dt="2023-08-25T08:11:42.640" v="623" actId="14100"/>
          <ac:spMkLst>
            <pc:docMk/>
            <pc:sldMk cId="715360342" sldId="347"/>
            <ac:spMk id="76" creationId="{A1F9C54F-4B34-8E15-C3A4-C87FBDB6AB9E}"/>
          </ac:spMkLst>
        </pc:spChg>
        <pc:spChg chg="add mod">
          <ac:chgData name="Manaswini Ray" userId="451f23f8-43b4-4daa-9511-0c9fb98bad1c" providerId="ADAL" clId="{E9F11F39-A95D-418E-B556-65980428252A}" dt="2023-08-25T08:11:38.792" v="622" actId="1076"/>
          <ac:spMkLst>
            <pc:docMk/>
            <pc:sldMk cId="715360342" sldId="347"/>
            <ac:spMk id="77" creationId="{59DD50F1-FBEB-C29F-14DB-D4E981B0EF41}"/>
          </ac:spMkLst>
        </pc:spChg>
        <pc:spChg chg="add mod">
          <ac:chgData name="Manaswini Ray" userId="451f23f8-43b4-4daa-9511-0c9fb98bad1c" providerId="ADAL" clId="{E9F11F39-A95D-418E-B556-65980428252A}" dt="2023-08-25T08:11:13.731" v="614" actId="1076"/>
          <ac:spMkLst>
            <pc:docMk/>
            <pc:sldMk cId="715360342" sldId="347"/>
            <ac:spMk id="79" creationId="{D05C60C8-3009-9496-2719-DCE3B0C1BF39}"/>
          </ac:spMkLst>
        </pc:spChg>
        <pc:spChg chg="add del mod">
          <ac:chgData name="Manaswini Ray" userId="451f23f8-43b4-4daa-9511-0c9fb98bad1c" providerId="ADAL" clId="{E9F11F39-A95D-418E-B556-65980428252A}" dt="2023-08-25T08:13:25.840" v="654" actId="767"/>
          <ac:spMkLst>
            <pc:docMk/>
            <pc:sldMk cId="715360342" sldId="347"/>
            <ac:spMk id="128" creationId="{C52304FE-F773-2B87-69B6-2130200D8176}"/>
          </ac:spMkLst>
        </pc:spChg>
        <pc:cxnChg chg="add mod">
          <ac:chgData name="Manaswini Ray" userId="451f23f8-43b4-4daa-9511-0c9fb98bad1c" providerId="ADAL" clId="{E9F11F39-A95D-418E-B556-65980428252A}" dt="2023-08-25T08:12:57.414" v="637" actId="1076"/>
          <ac:cxnSpMkLst>
            <pc:docMk/>
            <pc:sldMk cId="715360342" sldId="347"/>
            <ac:cxnSpMk id="23" creationId="{0DA47394-1006-1970-B07B-6284D78487D3}"/>
          </ac:cxnSpMkLst>
        </pc:cxnChg>
        <pc:cxnChg chg="add mod">
          <ac:chgData name="Manaswini Ray" userId="451f23f8-43b4-4daa-9511-0c9fb98bad1c" providerId="ADAL" clId="{E9F11F39-A95D-418E-B556-65980428252A}" dt="2023-08-25T08:02:54.467" v="489" actId="14100"/>
          <ac:cxnSpMkLst>
            <pc:docMk/>
            <pc:sldMk cId="715360342" sldId="347"/>
            <ac:cxnSpMk id="25" creationId="{71D9FAFF-B3CC-5485-5933-2790B4F4A597}"/>
          </ac:cxnSpMkLst>
        </pc:cxnChg>
        <pc:cxnChg chg="add mod">
          <ac:chgData name="Manaswini Ray" userId="451f23f8-43b4-4daa-9511-0c9fb98bad1c" providerId="ADAL" clId="{E9F11F39-A95D-418E-B556-65980428252A}" dt="2023-08-25T08:04:47.272" v="513" actId="1076"/>
          <ac:cxnSpMkLst>
            <pc:docMk/>
            <pc:sldMk cId="715360342" sldId="347"/>
            <ac:cxnSpMk id="29" creationId="{056A265A-A094-AC39-24F4-C8A56A5C9E6B}"/>
          </ac:cxnSpMkLst>
        </pc:cxnChg>
        <pc:cxnChg chg="add mod">
          <ac:chgData name="Manaswini Ray" userId="451f23f8-43b4-4daa-9511-0c9fb98bad1c" providerId="ADAL" clId="{E9F11F39-A95D-418E-B556-65980428252A}" dt="2023-08-25T08:09:20.325" v="584" actId="1076"/>
          <ac:cxnSpMkLst>
            <pc:docMk/>
            <pc:sldMk cId="715360342" sldId="347"/>
            <ac:cxnSpMk id="43" creationId="{08B89427-951F-1E77-EE4E-E4D2DA7F7B25}"/>
          </ac:cxnSpMkLst>
        </pc:cxnChg>
        <pc:cxnChg chg="add mod">
          <ac:chgData name="Manaswini Ray" userId="451f23f8-43b4-4daa-9511-0c9fb98bad1c" providerId="ADAL" clId="{E9F11F39-A95D-418E-B556-65980428252A}" dt="2023-08-25T08:03:44.323" v="498" actId="14100"/>
          <ac:cxnSpMkLst>
            <pc:docMk/>
            <pc:sldMk cId="715360342" sldId="347"/>
            <ac:cxnSpMk id="46" creationId="{290F025B-5C14-8AC9-36E5-53220D2E020A}"/>
          </ac:cxnSpMkLst>
        </pc:cxnChg>
        <pc:cxnChg chg="add mod">
          <ac:chgData name="Manaswini Ray" userId="451f23f8-43b4-4daa-9511-0c9fb98bad1c" providerId="ADAL" clId="{E9F11F39-A95D-418E-B556-65980428252A}" dt="2023-08-25T08:04:03.852" v="504" actId="14100"/>
          <ac:cxnSpMkLst>
            <pc:docMk/>
            <pc:sldMk cId="715360342" sldId="347"/>
            <ac:cxnSpMk id="49" creationId="{582C82B8-A727-B01C-9C28-C9D807BA82C8}"/>
          </ac:cxnSpMkLst>
        </pc:cxnChg>
        <pc:cxnChg chg="add mod">
          <ac:chgData name="Manaswini Ray" userId="451f23f8-43b4-4daa-9511-0c9fb98bad1c" providerId="ADAL" clId="{E9F11F39-A95D-418E-B556-65980428252A}" dt="2023-08-25T08:04:27.754" v="508" actId="14100"/>
          <ac:cxnSpMkLst>
            <pc:docMk/>
            <pc:sldMk cId="715360342" sldId="347"/>
            <ac:cxnSpMk id="54" creationId="{F6E51040-107E-932E-88AA-096014DFABD8}"/>
          </ac:cxnSpMkLst>
        </pc:cxnChg>
        <pc:cxnChg chg="add mod">
          <ac:chgData name="Manaswini Ray" userId="451f23f8-43b4-4daa-9511-0c9fb98bad1c" providerId="ADAL" clId="{E9F11F39-A95D-418E-B556-65980428252A}" dt="2023-08-25T08:04:36.463" v="511" actId="14100"/>
          <ac:cxnSpMkLst>
            <pc:docMk/>
            <pc:sldMk cId="715360342" sldId="347"/>
            <ac:cxnSpMk id="57" creationId="{B1742509-FA69-15F8-ED1F-81C01EF5457C}"/>
          </ac:cxnSpMkLst>
        </pc:cxnChg>
        <pc:cxnChg chg="add mod">
          <ac:chgData name="Manaswini Ray" userId="451f23f8-43b4-4daa-9511-0c9fb98bad1c" providerId="ADAL" clId="{E9F11F39-A95D-418E-B556-65980428252A}" dt="2023-08-25T08:08:16.690" v="556" actId="14100"/>
          <ac:cxnSpMkLst>
            <pc:docMk/>
            <pc:sldMk cId="715360342" sldId="347"/>
            <ac:cxnSpMk id="64" creationId="{CC697EB3-A725-7B3D-5C23-C4135E0C2D63}"/>
          </ac:cxnSpMkLst>
        </pc:cxnChg>
        <pc:cxnChg chg="add mod">
          <ac:chgData name="Manaswini Ray" userId="451f23f8-43b4-4daa-9511-0c9fb98bad1c" providerId="ADAL" clId="{E9F11F39-A95D-418E-B556-65980428252A}" dt="2023-08-25T08:08:22.809" v="557" actId="14100"/>
          <ac:cxnSpMkLst>
            <pc:docMk/>
            <pc:sldMk cId="715360342" sldId="347"/>
            <ac:cxnSpMk id="70" creationId="{997219B2-A402-5D72-DF72-15B7D47A173A}"/>
          </ac:cxnSpMkLst>
        </pc:cxnChg>
        <pc:cxnChg chg="add mod">
          <ac:chgData name="Manaswini Ray" userId="451f23f8-43b4-4daa-9511-0c9fb98bad1c" providerId="ADAL" clId="{E9F11F39-A95D-418E-B556-65980428252A}" dt="2023-08-25T08:11:42.640" v="623" actId="14100"/>
          <ac:cxnSpMkLst>
            <pc:docMk/>
            <pc:sldMk cId="715360342" sldId="347"/>
            <ac:cxnSpMk id="78" creationId="{6AF6C97D-824C-235F-742F-87CBA09DE0D3}"/>
          </ac:cxnSpMkLst>
        </pc:cxnChg>
        <pc:cxnChg chg="add mod">
          <ac:chgData name="Manaswini Ray" userId="451f23f8-43b4-4daa-9511-0c9fb98bad1c" providerId="ADAL" clId="{E9F11F39-A95D-418E-B556-65980428252A}" dt="2023-08-25T08:09:30.061" v="587" actId="14100"/>
          <ac:cxnSpMkLst>
            <pc:docMk/>
            <pc:sldMk cId="715360342" sldId="347"/>
            <ac:cxnSpMk id="80" creationId="{F607E0D6-68B9-320D-BC7E-7C25AF57BE56}"/>
          </ac:cxnSpMkLst>
        </pc:cxnChg>
        <pc:cxnChg chg="add mod">
          <ac:chgData name="Manaswini Ray" userId="451f23f8-43b4-4daa-9511-0c9fb98bad1c" providerId="ADAL" clId="{E9F11F39-A95D-418E-B556-65980428252A}" dt="2023-08-25T08:09:38.239" v="590" actId="14100"/>
          <ac:cxnSpMkLst>
            <pc:docMk/>
            <pc:sldMk cId="715360342" sldId="347"/>
            <ac:cxnSpMk id="83" creationId="{880DEAA7-81A8-4813-3F12-6A2A911283EF}"/>
          </ac:cxnSpMkLst>
        </pc:cxnChg>
        <pc:cxnChg chg="add mod">
          <ac:chgData name="Manaswini Ray" userId="451f23f8-43b4-4daa-9511-0c9fb98bad1c" providerId="ADAL" clId="{E9F11F39-A95D-418E-B556-65980428252A}" dt="2023-08-25T08:10:28.891" v="605" actId="14100"/>
          <ac:cxnSpMkLst>
            <pc:docMk/>
            <pc:sldMk cId="715360342" sldId="347"/>
            <ac:cxnSpMk id="86" creationId="{C445360A-C138-B8C4-D2F6-3687D6817B0A}"/>
          </ac:cxnSpMkLst>
        </pc:cxnChg>
        <pc:cxnChg chg="add mod">
          <ac:chgData name="Manaswini Ray" userId="451f23f8-43b4-4daa-9511-0c9fb98bad1c" providerId="ADAL" clId="{E9F11F39-A95D-418E-B556-65980428252A}" dt="2023-08-25T08:09:58.788" v="596" actId="14100"/>
          <ac:cxnSpMkLst>
            <pc:docMk/>
            <pc:sldMk cId="715360342" sldId="347"/>
            <ac:cxnSpMk id="89" creationId="{2257C33A-2059-CCCE-8287-B83C267CCADF}"/>
          </ac:cxnSpMkLst>
        </pc:cxnChg>
        <pc:cxnChg chg="add mod">
          <ac:chgData name="Manaswini Ray" userId="451f23f8-43b4-4daa-9511-0c9fb98bad1c" providerId="ADAL" clId="{E9F11F39-A95D-418E-B556-65980428252A}" dt="2023-08-25T08:10:14.321" v="600" actId="14100"/>
          <ac:cxnSpMkLst>
            <pc:docMk/>
            <pc:sldMk cId="715360342" sldId="347"/>
            <ac:cxnSpMk id="92" creationId="{19111830-2342-A1C1-19D3-AB73FE9D4FDB}"/>
          </ac:cxnSpMkLst>
        </pc:cxnChg>
        <pc:cxnChg chg="add mod">
          <ac:chgData name="Manaswini Ray" userId="451f23f8-43b4-4daa-9511-0c9fb98bad1c" providerId="ADAL" clId="{E9F11F39-A95D-418E-B556-65980428252A}" dt="2023-08-25T08:11:42.640" v="623" actId="14100"/>
          <ac:cxnSpMkLst>
            <pc:docMk/>
            <pc:sldMk cId="715360342" sldId="347"/>
            <ac:cxnSpMk id="98" creationId="{9249111A-A04F-5267-B46F-5ADBA1164D3E}"/>
          </ac:cxnSpMkLst>
        </pc:cxnChg>
        <pc:cxnChg chg="add mod">
          <ac:chgData name="Manaswini Ray" userId="451f23f8-43b4-4daa-9511-0c9fb98bad1c" providerId="ADAL" clId="{E9F11F39-A95D-418E-B556-65980428252A}" dt="2023-08-25T08:11:59.693" v="627" actId="14100"/>
          <ac:cxnSpMkLst>
            <pc:docMk/>
            <pc:sldMk cId="715360342" sldId="347"/>
            <ac:cxnSpMk id="101" creationId="{964E502F-13E0-706A-6623-562857AD5396}"/>
          </ac:cxnSpMkLst>
        </pc:cxnChg>
        <pc:cxnChg chg="add mod">
          <ac:chgData name="Manaswini Ray" userId="451f23f8-43b4-4daa-9511-0c9fb98bad1c" providerId="ADAL" clId="{E9F11F39-A95D-418E-B556-65980428252A}" dt="2023-08-25T08:13:01.526" v="639" actId="1076"/>
          <ac:cxnSpMkLst>
            <pc:docMk/>
            <pc:sldMk cId="715360342" sldId="347"/>
            <ac:cxnSpMk id="123" creationId="{029F8FD9-46FA-188E-8A52-B6DFF10EEC58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7T07:58:30.758" v="1335" actId="14100"/>
        <pc:sldMkLst>
          <pc:docMk/>
          <pc:sldMk cId="1803857500" sldId="348"/>
        </pc:sldMkLst>
        <pc:spChg chg="add mod">
          <ac:chgData name="Manaswini Ray" userId="451f23f8-43b4-4daa-9511-0c9fb98bad1c" providerId="ADAL" clId="{E9F11F39-A95D-418E-B556-65980428252A}" dt="2023-09-07T07:53:31.247" v="1249" actId="1076"/>
          <ac:spMkLst>
            <pc:docMk/>
            <pc:sldMk cId="1803857500" sldId="348"/>
            <ac:spMk id="2" creationId="{3138265C-F527-181B-7945-4B0F6D99ED2C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3" creationId="{0DB8AD9A-3E39-4627-C0C4-DA07DAD3EC86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6" creationId="{EB698920-564C-D078-3116-4EB609BA646E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8" creationId="{EAE8BFB0-EEA4-C89F-BE7E-D6A3DD97988D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10" creationId="{4067435E-576B-86FF-09DB-9F549EC506BF}"/>
          </ac:spMkLst>
        </pc:spChg>
        <pc:spChg chg="add del mod">
          <ac:chgData name="Manaswini Ray" userId="451f23f8-43b4-4daa-9511-0c9fb98bad1c" providerId="ADAL" clId="{E9F11F39-A95D-418E-B556-65980428252A}" dt="2023-09-06T10:38:50.442" v="686"/>
          <ac:spMkLst>
            <pc:docMk/>
            <pc:sldMk cId="1803857500" sldId="348"/>
            <ac:spMk id="11" creationId="{7F2E73BC-AFB7-0414-42EA-612677EE2D94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3" creationId="{2B09CBBD-32D8-A166-B514-42E0B3757048}"/>
          </ac:spMkLst>
        </pc:spChg>
        <pc:spChg chg="add mod">
          <ac:chgData name="Manaswini Ray" userId="451f23f8-43b4-4daa-9511-0c9fb98bad1c" providerId="ADAL" clId="{E9F11F39-A95D-418E-B556-65980428252A}" dt="2023-09-06T10:39:24.424" v="704" actId="1076"/>
          <ac:spMkLst>
            <pc:docMk/>
            <pc:sldMk cId="1803857500" sldId="348"/>
            <ac:spMk id="14" creationId="{D76D3745-D543-AF79-79BF-B48A7B547AC8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15" creationId="{0DA93211-8D01-0337-D980-E0037CF31CF7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6" creationId="{8C4752D9-558E-88E8-74DD-F30A7F0BFE8A}"/>
          </ac:spMkLst>
        </pc:spChg>
        <pc:spChg chg="add mod">
          <ac:chgData name="Manaswini Ray" userId="451f23f8-43b4-4daa-9511-0c9fb98bad1c" providerId="ADAL" clId="{E9F11F39-A95D-418E-B556-65980428252A}" dt="2023-09-07T07:54:37.732" v="1259" actId="1076"/>
          <ac:spMkLst>
            <pc:docMk/>
            <pc:sldMk cId="1803857500" sldId="348"/>
            <ac:spMk id="17" creationId="{1369B9EF-5CA0-E9A4-50D2-D6DF8CAF6D23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8" creationId="{D99AA997-8FC3-1059-0C45-95DCFF8F639C}"/>
          </ac:spMkLst>
        </pc:spChg>
        <pc:spChg chg="add mod">
          <ac:chgData name="Manaswini Ray" userId="451f23f8-43b4-4daa-9511-0c9fb98bad1c" providerId="ADAL" clId="{E9F11F39-A95D-418E-B556-65980428252A}" dt="2023-09-07T07:58:30.758" v="1335" actId="14100"/>
          <ac:spMkLst>
            <pc:docMk/>
            <pc:sldMk cId="1803857500" sldId="348"/>
            <ac:spMk id="19" creationId="{75656D24-AF1A-EC81-01A1-34761E712508}"/>
          </ac:spMkLst>
        </pc:spChg>
        <pc:spChg chg="add mod">
          <ac:chgData name="Manaswini Ray" userId="451f23f8-43b4-4daa-9511-0c9fb98bad1c" providerId="ADAL" clId="{E9F11F39-A95D-418E-B556-65980428252A}" dt="2023-09-07T07:58:30.758" v="1335" actId="14100"/>
          <ac:spMkLst>
            <pc:docMk/>
            <pc:sldMk cId="1803857500" sldId="348"/>
            <ac:spMk id="20" creationId="{D47478AC-F4AA-C239-891B-014B78DCBAF5}"/>
          </ac:spMkLst>
        </pc:spChg>
        <pc:spChg chg="add mod">
          <ac:chgData name="Manaswini Ray" userId="451f23f8-43b4-4daa-9511-0c9fb98bad1c" providerId="ADAL" clId="{E9F11F39-A95D-418E-B556-65980428252A}" dt="2023-09-07T07:53:57.578" v="1254" actId="1076"/>
          <ac:spMkLst>
            <pc:docMk/>
            <pc:sldMk cId="1803857500" sldId="348"/>
            <ac:spMk id="28" creationId="{5827B58C-FA7E-0904-374A-E8DA6F3894A8}"/>
          </ac:spMkLst>
        </pc:spChg>
        <pc:spChg chg="add mod">
          <ac:chgData name="Manaswini Ray" userId="451f23f8-43b4-4daa-9511-0c9fb98bad1c" providerId="ADAL" clId="{E9F11F39-A95D-418E-B556-65980428252A}" dt="2023-09-07T07:56:23.223" v="1287" actId="20577"/>
          <ac:spMkLst>
            <pc:docMk/>
            <pc:sldMk cId="1803857500" sldId="348"/>
            <ac:spMk id="30" creationId="{54420630-C79E-AE60-F639-F114A81E89C9}"/>
          </ac:spMkLst>
        </pc:spChg>
        <pc:spChg chg="add mod">
          <ac:chgData name="Manaswini Ray" userId="451f23f8-43b4-4daa-9511-0c9fb98bad1c" providerId="ADAL" clId="{E9F11F39-A95D-418E-B556-65980428252A}" dt="2023-09-07T07:53:57.578" v="1254" actId="1076"/>
          <ac:spMkLst>
            <pc:docMk/>
            <pc:sldMk cId="1803857500" sldId="348"/>
            <ac:spMk id="31" creationId="{CAED7D7B-EE0F-6E59-C3C7-B55E3BA9E21A}"/>
          </ac:spMkLst>
        </pc:spChg>
        <pc:spChg chg="add mod">
          <ac:chgData name="Manaswini Ray" userId="451f23f8-43b4-4daa-9511-0c9fb98bad1c" providerId="ADAL" clId="{E9F11F39-A95D-418E-B556-65980428252A}" dt="2023-09-07T07:56:08.565" v="1275" actId="14100"/>
          <ac:spMkLst>
            <pc:docMk/>
            <pc:sldMk cId="1803857500" sldId="348"/>
            <ac:spMk id="32" creationId="{B6D0E3CA-77B8-58AB-FC64-5A40004F9F9B}"/>
          </ac:spMkLst>
        </pc:spChg>
        <pc:spChg chg="add mod">
          <ac:chgData name="Manaswini Ray" userId="451f23f8-43b4-4daa-9511-0c9fb98bad1c" providerId="ADAL" clId="{E9F11F39-A95D-418E-B556-65980428252A}" dt="2023-09-07T07:56:39.945" v="1315" actId="20577"/>
          <ac:spMkLst>
            <pc:docMk/>
            <pc:sldMk cId="1803857500" sldId="348"/>
            <ac:spMk id="33" creationId="{208A84B5-8F91-D0C1-CA9C-A5CB60A6A464}"/>
          </ac:spMkLst>
        </pc:spChg>
        <pc:spChg chg="add mod">
          <ac:chgData name="Manaswini Ray" userId="451f23f8-43b4-4daa-9511-0c9fb98bad1c" providerId="ADAL" clId="{E9F11F39-A95D-418E-B556-65980428252A}" dt="2023-09-07T07:55:31.300" v="1269" actId="1076"/>
          <ac:spMkLst>
            <pc:docMk/>
            <pc:sldMk cId="1803857500" sldId="348"/>
            <ac:spMk id="41" creationId="{9F111D5D-EDCB-D104-8F18-B0502CC8324A}"/>
          </ac:spMkLst>
        </pc:spChg>
        <pc:spChg chg="add mod">
          <ac:chgData name="Manaswini Ray" userId="451f23f8-43b4-4daa-9511-0c9fb98bad1c" providerId="ADAL" clId="{E9F11F39-A95D-418E-B556-65980428252A}" dt="2023-09-07T07:56:35.813" v="1310" actId="20577"/>
          <ac:spMkLst>
            <pc:docMk/>
            <pc:sldMk cId="1803857500" sldId="348"/>
            <ac:spMk id="43" creationId="{D3EE0E78-F69F-1768-7AD4-09E9FE629DC3}"/>
          </ac:spMkLst>
        </pc:spChg>
        <pc:spChg chg="add mod">
          <ac:chgData name="Manaswini Ray" userId="451f23f8-43b4-4daa-9511-0c9fb98bad1c" providerId="ADAL" clId="{E9F11F39-A95D-418E-B556-65980428252A}" dt="2023-09-06T10:44:34.399" v="882" actId="115"/>
          <ac:spMkLst>
            <pc:docMk/>
            <pc:sldMk cId="1803857500" sldId="348"/>
            <ac:spMk id="44" creationId="{1B318F5B-BCE7-D9C5-F269-5656BF92E739}"/>
          </ac:spMkLst>
        </pc:spChg>
        <pc:spChg chg="add mod">
          <ac:chgData name="Manaswini Ray" userId="451f23f8-43b4-4daa-9511-0c9fb98bad1c" providerId="ADAL" clId="{E9F11F39-A95D-418E-B556-65980428252A}" dt="2023-09-07T07:56:29.712" v="1303" actId="20577"/>
          <ac:spMkLst>
            <pc:docMk/>
            <pc:sldMk cId="1803857500" sldId="348"/>
            <ac:spMk id="45" creationId="{EB08F17C-80EE-8049-862F-929F66FFAFF3}"/>
          </ac:spMkLst>
        </pc:spChg>
        <pc:cxnChg chg="add mod">
          <ac:chgData name="Manaswini Ray" userId="451f23f8-43b4-4daa-9511-0c9fb98bad1c" providerId="ADAL" clId="{E9F11F39-A95D-418E-B556-65980428252A}" dt="2023-09-07T07:53:28.383" v="1248" actId="1076"/>
          <ac:cxnSpMkLst>
            <pc:docMk/>
            <pc:sldMk cId="1803857500" sldId="348"/>
            <ac:cxnSpMk id="5" creationId="{270DE767-310E-E67B-EF5D-D99CC8117698}"/>
          </ac:cxnSpMkLst>
        </pc:cxnChg>
        <pc:cxnChg chg="add mod">
          <ac:chgData name="Manaswini Ray" userId="451f23f8-43b4-4daa-9511-0c9fb98bad1c" providerId="ADAL" clId="{E9F11F39-A95D-418E-B556-65980428252A}" dt="2023-09-07T07:55:25.596" v="1267" actId="1076"/>
          <ac:cxnSpMkLst>
            <pc:docMk/>
            <pc:sldMk cId="1803857500" sldId="348"/>
            <ac:cxnSpMk id="7" creationId="{ABEACF9B-3CDF-A3F0-1471-97493F5DD1EF}"/>
          </ac:cxnSpMkLst>
        </pc:cxnChg>
        <pc:cxnChg chg="add mod">
          <ac:chgData name="Manaswini Ray" userId="451f23f8-43b4-4daa-9511-0c9fb98bad1c" providerId="ADAL" clId="{E9F11F39-A95D-418E-B556-65980428252A}" dt="2023-09-07T07:54:44.184" v="1260" actId="1076"/>
          <ac:cxnSpMkLst>
            <pc:docMk/>
            <pc:sldMk cId="1803857500" sldId="348"/>
            <ac:cxnSpMk id="9" creationId="{A276AEF2-AD5D-B86C-5180-9215DB5ECF07}"/>
          </ac:cxnSpMkLst>
        </pc:cxnChg>
        <pc:cxnChg chg="add del mod">
          <ac:chgData name="Manaswini Ray" userId="451f23f8-43b4-4daa-9511-0c9fb98bad1c" providerId="ADAL" clId="{E9F11F39-A95D-418E-B556-65980428252A}" dt="2023-09-06T10:38:50.442" v="686"/>
          <ac:cxnSpMkLst>
            <pc:docMk/>
            <pc:sldMk cId="1803857500" sldId="348"/>
            <ac:cxnSpMk id="12" creationId="{D2CCD9F1-EAA8-A3C2-0862-B7081ECCA6FB}"/>
          </ac:cxnSpMkLst>
        </pc:cxnChg>
        <pc:cxnChg chg="add mod">
          <ac:chgData name="Manaswini Ray" userId="451f23f8-43b4-4daa-9511-0c9fb98bad1c" providerId="ADAL" clId="{E9F11F39-A95D-418E-B556-65980428252A}" dt="2023-09-07T07:53:34.964" v="1251" actId="14100"/>
          <ac:cxnSpMkLst>
            <pc:docMk/>
            <pc:sldMk cId="1803857500" sldId="348"/>
            <ac:cxnSpMk id="22" creationId="{919AF6AC-E58F-CA1E-1A9D-E2AA2FBAB742}"/>
          </ac:cxnSpMkLst>
        </pc:cxnChg>
        <pc:cxnChg chg="add mod">
          <ac:chgData name="Manaswini Ray" userId="451f23f8-43b4-4daa-9511-0c9fb98bad1c" providerId="ADAL" clId="{E9F11F39-A95D-418E-B556-65980428252A}" dt="2023-09-07T07:55:25.596" v="1267" actId="1076"/>
          <ac:cxnSpMkLst>
            <pc:docMk/>
            <pc:sldMk cId="1803857500" sldId="348"/>
            <ac:cxnSpMk id="23" creationId="{E8827B7F-51FE-B2DF-E7A9-B6B0F1E6A9B1}"/>
          </ac:cxnSpMkLst>
        </pc:cxnChg>
        <pc:cxnChg chg="add mod">
          <ac:chgData name="Manaswini Ray" userId="451f23f8-43b4-4daa-9511-0c9fb98bad1c" providerId="ADAL" clId="{E9F11F39-A95D-418E-B556-65980428252A}" dt="2023-09-07T07:53:28.383" v="1248" actId="1076"/>
          <ac:cxnSpMkLst>
            <pc:docMk/>
            <pc:sldMk cId="1803857500" sldId="348"/>
            <ac:cxnSpMk id="27" creationId="{EF7D88A3-802E-0A88-04F6-024C7BF969A6}"/>
          </ac:cxnSpMkLst>
        </pc:cxnChg>
        <pc:cxnChg chg="add mod">
          <ac:chgData name="Manaswini Ray" userId="451f23f8-43b4-4daa-9511-0c9fb98bad1c" providerId="ADAL" clId="{E9F11F39-A95D-418E-B556-65980428252A}" dt="2023-09-07T07:53:57.578" v="1254" actId="1076"/>
          <ac:cxnSpMkLst>
            <pc:docMk/>
            <pc:sldMk cId="1803857500" sldId="348"/>
            <ac:cxnSpMk id="29" creationId="{835041EB-D7FF-F041-3CEE-1F53000A65D2}"/>
          </ac:cxnSpMkLst>
        </pc:cxnChg>
        <pc:cxnChg chg="add mod">
          <ac:chgData name="Manaswini Ray" userId="451f23f8-43b4-4daa-9511-0c9fb98bad1c" providerId="ADAL" clId="{E9F11F39-A95D-418E-B556-65980428252A}" dt="2023-09-07T07:55:54.300" v="1270" actId="14100"/>
          <ac:cxnSpMkLst>
            <pc:docMk/>
            <pc:sldMk cId="1803857500" sldId="348"/>
            <ac:cxnSpMk id="34" creationId="{86AF532A-C250-5254-2297-B58736B96149}"/>
          </ac:cxnSpMkLst>
        </pc:cxnChg>
        <pc:cxnChg chg="add mod">
          <ac:chgData name="Manaswini Ray" userId="451f23f8-43b4-4daa-9511-0c9fb98bad1c" providerId="ADAL" clId="{E9F11F39-A95D-418E-B556-65980428252A}" dt="2023-09-07T07:58:16.110" v="1334" actId="14100"/>
          <ac:cxnSpMkLst>
            <pc:docMk/>
            <pc:sldMk cId="1803857500" sldId="348"/>
            <ac:cxnSpMk id="40" creationId="{FEB23FFE-991D-CBE3-9D4C-0B88F1FD2903}"/>
          </ac:cxnSpMkLst>
        </pc:cxnChg>
        <pc:cxnChg chg="add mod">
          <ac:chgData name="Manaswini Ray" userId="451f23f8-43b4-4daa-9511-0c9fb98bad1c" providerId="ADAL" clId="{E9F11F39-A95D-418E-B556-65980428252A}" dt="2023-09-07T07:55:31.300" v="1269" actId="1076"/>
          <ac:cxnSpMkLst>
            <pc:docMk/>
            <pc:sldMk cId="1803857500" sldId="348"/>
            <ac:cxnSpMk id="42" creationId="{21DCFB84-B739-B9D5-4E1D-4C3937FE4B35}"/>
          </ac:cxnSpMkLst>
        </pc:cxnChg>
        <pc:cxnChg chg="add del mod">
          <ac:chgData name="Manaswini Ray" userId="451f23f8-43b4-4daa-9511-0c9fb98bad1c" providerId="ADAL" clId="{E9F11F39-A95D-418E-B556-65980428252A}" dt="2023-09-06T10:44:08.472" v="854"/>
          <ac:cxnSpMkLst>
            <pc:docMk/>
            <pc:sldMk cId="1803857500" sldId="348"/>
            <ac:cxnSpMk id="43" creationId="{8221A014-72EA-56EB-8E1E-820E65353570}"/>
          </ac:cxnSpMkLst>
        </pc:cxnChg>
        <pc:cxnChg chg="add mod">
          <ac:chgData name="Manaswini Ray" userId="451f23f8-43b4-4daa-9511-0c9fb98bad1c" providerId="ADAL" clId="{E9F11F39-A95D-418E-B556-65980428252A}" dt="2023-09-07T07:57:53.596" v="1329" actId="14100"/>
          <ac:cxnSpMkLst>
            <pc:docMk/>
            <pc:sldMk cId="1803857500" sldId="348"/>
            <ac:cxnSpMk id="47" creationId="{A6936FDF-29F7-7896-8058-C4431F7C2788}"/>
          </ac:cxnSpMkLst>
        </pc:cxnChg>
        <pc:cxnChg chg="add mod">
          <ac:chgData name="Manaswini Ray" userId="451f23f8-43b4-4daa-9511-0c9fb98bad1c" providerId="ADAL" clId="{E9F11F39-A95D-418E-B556-65980428252A}" dt="2023-09-07T07:58:10.693" v="1332" actId="14100"/>
          <ac:cxnSpMkLst>
            <pc:docMk/>
            <pc:sldMk cId="1803857500" sldId="348"/>
            <ac:cxnSpMk id="59" creationId="{E07D613D-A845-0BDC-9304-0F9574533272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7T08:09:21.003" v="1539" actId="1076"/>
        <pc:sldMkLst>
          <pc:docMk/>
          <pc:sldMk cId="4175382084" sldId="349"/>
        </pc:sldMkLst>
        <pc:spChg chg="add mod">
          <ac:chgData name="Manaswini Ray" userId="451f23f8-43b4-4daa-9511-0c9fb98bad1c" providerId="ADAL" clId="{E9F11F39-A95D-418E-B556-65980428252A}" dt="2023-09-06T10:46:01.348" v="903" actId="1076"/>
          <ac:spMkLst>
            <pc:docMk/>
            <pc:sldMk cId="4175382084" sldId="349"/>
            <ac:spMk id="2" creationId="{5D86514A-8E35-C3D6-598D-47BBD305C2D1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3" creationId="{5A5EAAD8-0095-FF1B-AD78-8F033AA949F6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5" creationId="{8BFA9DC3-6423-B4AA-90CA-51D2487FB9F5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7" creationId="{F25A6705-1F37-E0AE-04E6-302DA7AE79E3}"/>
          </ac:spMkLst>
        </pc:spChg>
        <pc:spChg chg="add del mod">
          <ac:chgData name="Manaswini Ray" userId="451f23f8-43b4-4daa-9511-0c9fb98bad1c" providerId="ADAL" clId="{E9F11F39-A95D-418E-B556-65980428252A}" dt="2023-09-06T10:47:23.407" v="971" actId="478"/>
          <ac:spMkLst>
            <pc:docMk/>
            <pc:sldMk cId="4175382084" sldId="349"/>
            <ac:spMk id="9" creationId="{12C526EC-4291-5CD4-A2DE-312244E365DC}"/>
          </ac:spMkLst>
        </pc:spChg>
        <pc:spChg chg="add mod">
          <ac:chgData name="Manaswini Ray" userId="451f23f8-43b4-4daa-9511-0c9fb98bad1c" providerId="ADAL" clId="{E9F11F39-A95D-418E-B556-65980428252A}" dt="2023-09-06T10:48:11.720" v="1044" actId="1076"/>
          <ac:spMkLst>
            <pc:docMk/>
            <pc:sldMk cId="4175382084" sldId="349"/>
            <ac:spMk id="10" creationId="{6A0DCCC4-A740-CED0-7259-7402F49184C4}"/>
          </ac:spMkLst>
        </pc:spChg>
        <pc:spChg chg="add mod">
          <ac:chgData name="Manaswini Ray" userId="451f23f8-43b4-4daa-9511-0c9fb98bad1c" providerId="ADAL" clId="{E9F11F39-A95D-418E-B556-65980428252A}" dt="2023-09-06T10:46:01.126" v="902" actId="1076"/>
          <ac:spMkLst>
            <pc:docMk/>
            <pc:sldMk cId="4175382084" sldId="349"/>
            <ac:spMk id="11" creationId="{535BBD4D-CE17-B341-5B6A-47D4630C34BC}"/>
          </ac:spMkLst>
        </pc:spChg>
        <pc:spChg chg="add mod">
          <ac:chgData name="Manaswini Ray" userId="451f23f8-43b4-4daa-9511-0c9fb98bad1c" providerId="ADAL" clId="{E9F11F39-A95D-418E-B556-65980428252A}" dt="2023-09-06T10:47:39.950" v="990" actId="20577"/>
          <ac:spMkLst>
            <pc:docMk/>
            <pc:sldMk cId="4175382084" sldId="349"/>
            <ac:spMk id="12" creationId="{92C19757-5FBE-D52D-4C3F-38D8958B02DD}"/>
          </ac:spMkLst>
        </pc:spChg>
        <pc:spChg chg="add mod">
          <ac:chgData name="Manaswini Ray" userId="451f23f8-43b4-4daa-9511-0c9fb98bad1c" providerId="ADAL" clId="{E9F11F39-A95D-418E-B556-65980428252A}" dt="2023-09-06T10:48:16.153" v="1045" actId="1076"/>
          <ac:spMkLst>
            <pc:docMk/>
            <pc:sldMk cId="4175382084" sldId="349"/>
            <ac:spMk id="13" creationId="{01A9F054-EAD1-5374-FA16-15DEB550008F}"/>
          </ac:spMkLst>
        </pc:spChg>
        <pc:spChg chg="add mod">
          <ac:chgData name="Manaswini Ray" userId="451f23f8-43b4-4daa-9511-0c9fb98bad1c" providerId="ADAL" clId="{E9F11F39-A95D-418E-B556-65980428252A}" dt="2023-09-06T10:46:30.833" v="933" actId="20577"/>
          <ac:spMkLst>
            <pc:docMk/>
            <pc:sldMk cId="4175382084" sldId="349"/>
            <ac:spMk id="14" creationId="{570F4575-CB00-BADC-BC04-7AEA4DA374B0}"/>
          </ac:spMkLst>
        </pc:spChg>
        <pc:spChg chg="add mod">
          <ac:chgData name="Manaswini Ray" userId="451f23f8-43b4-4daa-9511-0c9fb98bad1c" providerId="ADAL" clId="{E9F11F39-A95D-418E-B556-65980428252A}" dt="2023-09-06T10:46:51.817" v="968" actId="20577"/>
          <ac:spMkLst>
            <pc:docMk/>
            <pc:sldMk cId="4175382084" sldId="349"/>
            <ac:spMk id="15" creationId="{61EC2EF9-1F27-7B0F-ED85-C77A32A8DDFC}"/>
          </ac:spMkLst>
        </pc:spChg>
        <pc:spChg chg="add del mod">
          <ac:chgData name="Manaswini Ray" userId="451f23f8-43b4-4daa-9511-0c9fb98bad1c" providerId="ADAL" clId="{E9F11F39-A95D-418E-B556-65980428252A}" dt="2023-09-06T10:45:23.665" v="890" actId="478"/>
          <ac:spMkLst>
            <pc:docMk/>
            <pc:sldMk cId="4175382084" sldId="349"/>
            <ac:spMk id="16" creationId="{B62911C0-559C-8AF9-BF0B-0DB19BF84642}"/>
          </ac:spMkLst>
        </pc:spChg>
        <pc:spChg chg="add del mod">
          <ac:chgData name="Manaswini Ray" userId="451f23f8-43b4-4daa-9511-0c9fb98bad1c" providerId="ADAL" clId="{E9F11F39-A95D-418E-B556-65980428252A}" dt="2023-09-06T10:45:23.665" v="890" actId="478"/>
          <ac:spMkLst>
            <pc:docMk/>
            <pc:sldMk cId="4175382084" sldId="349"/>
            <ac:spMk id="17" creationId="{25CB9431-A208-FFA5-FE30-FDFCCB902029}"/>
          </ac:spMkLst>
        </pc:spChg>
        <pc:spChg chg="add mod">
          <ac:chgData name="Manaswini Ray" userId="451f23f8-43b4-4daa-9511-0c9fb98bad1c" providerId="ADAL" clId="{E9F11F39-A95D-418E-B556-65980428252A}" dt="2023-09-07T08:09:21.003" v="1539" actId="1076"/>
          <ac:spMkLst>
            <pc:docMk/>
            <pc:sldMk cId="4175382084" sldId="349"/>
            <ac:spMk id="22" creationId="{CCD6FD9C-0A0E-A8BB-1F99-573D1B50A2AD}"/>
          </ac:spMkLst>
        </pc:spChg>
        <pc:spChg chg="add mod">
          <ac:chgData name="Manaswini Ray" userId="451f23f8-43b4-4daa-9511-0c9fb98bad1c" providerId="ADAL" clId="{E9F11F39-A95D-418E-B556-65980428252A}" dt="2023-09-06T10:47:29.406" v="972" actId="1076"/>
          <ac:spMkLst>
            <pc:docMk/>
            <pc:sldMk cId="4175382084" sldId="349"/>
            <ac:spMk id="27" creationId="{7D472919-7443-D00F-DA89-882D3835886A}"/>
          </ac:spMkLst>
        </pc:spChg>
        <pc:spChg chg="add mod">
          <ac:chgData name="Manaswini Ray" userId="451f23f8-43b4-4daa-9511-0c9fb98bad1c" providerId="ADAL" clId="{E9F11F39-A95D-418E-B556-65980428252A}" dt="2023-09-06T11:33:56.233" v="1073" actId="14100"/>
          <ac:spMkLst>
            <pc:docMk/>
            <pc:sldMk cId="4175382084" sldId="349"/>
            <ac:spMk id="36" creationId="{63956F00-50C7-C778-AC72-C6992A3D602F}"/>
          </ac:spMkLst>
        </pc:spChg>
        <pc:spChg chg="add mod">
          <ac:chgData name="Manaswini Ray" userId="451f23f8-43b4-4daa-9511-0c9fb98bad1c" providerId="ADAL" clId="{E9F11F39-A95D-418E-B556-65980428252A}" dt="2023-09-06T11:33:49.744" v="1072" actId="20577"/>
          <ac:spMkLst>
            <pc:docMk/>
            <pc:sldMk cId="4175382084" sldId="349"/>
            <ac:spMk id="37" creationId="{7E967EDC-C8D0-9F1F-12F9-D9C86746AAD9}"/>
          </ac:spMkLst>
        </pc:sp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4" creationId="{7D6015D9-543D-1AD0-0481-FE477E0BAB9D}"/>
          </ac:cxnSpMkLst>
        </pc:cxn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6" creationId="{0CC17B2C-AB0D-45FF-F614-63439D8DEB9C}"/>
          </ac:cxnSpMkLst>
        </pc:cxn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8" creationId="{899F762E-22E3-815B-219F-FA42ADA1EAD7}"/>
          </ac:cxnSpMkLst>
        </pc:cxnChg>
        <pc:cxnChg chg="add mod">
          <ac:chgData name="Manaswini Ray" userId="451f23f8-43b4-4daa-9511-0c9fb98bad1c" providerId="ADAL" clId="{E9F11F39-A95D-418E-B556-65980428252A}" dt="2023-09-07T07:49:40.120" v="1081" actId="14100"/>
          <ac:cxnSpMkLst>
            <pc:docMk/>
            <pc:sldMk cId="4175382084" sldId="349"/>
            <ac:cxnSpMk id="9" creationId="{68B559AB-DAE7-C7A1-A5FC-CA5512F405EC}"/>
          </ac:cxnSpMkLst>
        </pc:cxnChg>
        <pc:cxnChg chg="add del mod">
          <ac:chgData name="Manaswini Ray" userId="451f23f8-43b4-4daa-9511-0c9fb98bad1c" providerId="ADAL" clId="{E9F11F39-A95D-418E-B556-65980428252A}" dt="2023-09-06T11:34:18.654" v="1078" actId="478"/>
          <ac:cxnSpMkLst>
            <pc:docMk/>
            <pc:sldMk cId="4175382084" sldId="349"/>
            <ac:cxnSpMk id="18" creationId="{2F06218C-C1C2-FE33-E9FD-3BFA87ECF72F}"/>
          </ac:cxnSpMkLst>
        </pc:cxnChg>
        <pc:cxnChg chg="add mod">
          <ac:chgData name="Manaswini Ray" userId="451f23f8-43b4-4daa-9511-0c9fb98bad1c" providerId="ADAL" clId="{E9F11F39-A95D-418E-B556-65980428252A}" dt="2023-09-07T07:50:15.281" v="1089" actId="14100"/>
          <ac:cxnSpMkLst>
            <pc:docMk/>
            <pc:sldMk cId="4175382084" sldId="349"/>
            <ac:cxnSpMk id="18" creationId="{43E5B282-3B26-F4CF-F0F3-F6251231B0E5}"/>
          </ac:cxnSpMkLst>
        </pc:cxnChg>
        <pc:cxnChg chg="add mod">
          <ac:chgData name="Manaswini Ray" userId="451f23f8-43b4-4daa-9511-0c9fb98bad1c" providerId="ADAL" clId="{E9F11F39-A95D-418E-B556-65980428252A}" dt="2023-09-06T10:48:42.133" v="1051" actId="14100"/>
          <ac:cxnSpMkLst>
            <pc:docMk/>
            <pc:sldMk cId="4175382084" sldId="349"/>
            <ac:cxnSpMk id="19" creationId="{65EA38CC-B582-29BA-B357-E49F882F3639}"/>
          </ac:cxnSpMkLst>
        </pc:cxnChg>
        <pc:cxnChg chg="add mod">
          <ac:chgData name="Manaswini Ray" userId="451f23f8-43b4-4daa-9511-0c9fb98bad1c" providerId="ADAL" clId="{E9F11F39-A95D-418E-B556-65980428252A}" dt="2023-09-06T10:48:32.060" v="1048" actId="14100"/>
          <ac:cxnSpMkLst>
            <pc:docMk/>
            <pc:sldMk cId="4175382084" sldId="349"/>
            <ac:cxnSpMk id="20" creationId="{B72A6B46-93E7-7B83-6C69-5448BE155011}"/>
          </ac:cxnSpMkLst>
        </pc:cxnChg>
        <pc:cxnChg chg="add del mod">
          <ac:chgData name="Manaswini Ray" userId="451f23f8-43b4-4daa-9511-0c9fb98bad1c" providerId="ADAL" clId="{E9F11F39-A95D-418E-B556-65980428252A}" dt="2023-09-06T10:45:25.663" v="891" actId="478"/>
          <ac:cxnSpMkLst>
            <pc:docMk/>
            <pc:sldMk cId="4175382084" sldId="349"/>
            <ac:cxnSpMk id="21" creationId="{24934925-6862-AACC-B902-592FE3DFFA66}"/>
          </ac:cxnSpMkLst>
        </pc:cxnChg>
        <pc:cxnChg chg="add del mod">
          <ac:chgData name="Manaswini Ray" userId="451f23f8-43b4-4daa-9511-0c9fb98bad1c" providerId="ADAL" clId="{E9F11F39-A95D-418E-B556-65980428252A}" dt="2023-09-06T11:32:43.108" v="1056" actId="478"/>
          <ac:cxnSpMkLst>
            <pc:docMk/>
            <pc:sldMk cId="4175382084" sldId="349"/>
            <ac:cxnSpMk id="33" creationId="{E3B85981-7B23-0345-6223-7ED7B934B5AA}"/>
          </ac:cxnSpMkLst>
        </pc:cxnChg>
        <pc:cxnChg chg="add mod">
          <ac:chgData name="Manaswini Ray" userId="451f23f8-43b4-4daa-9511-0c9fb98bad1c" providerId="ADAL" clId="{E9F11F39-A95D-418E-B556-65980428252A}" dt="2023-09-06T11:34:11.571" v="1077" actId="14100"/>
          <ac:cxnSpMkLst>
            <pc:docMk/>
            <pc:sldMk cId="4175382084" sldId="349"/>
            <ac:cxnSpMk id="38" creationId="{AB9669DD-ACA6-1331-D4BE-B97E9207BE28}"/>
          </ac:cxnSpMkLst>
        </pc:cxnChg>
      </pc:sldChg>
      <pc:sldChg chg="addSp modSp new mod">
        <pc:chgData name="Manaswini Ray" userId="451f23f8-43b4-4daa-9511-0c9fb98bad1c" providerId="ADAL" clId="{E9F11F39-A95D-418E-B556-65980428252A}" dt="2023-09-07T08:09:28.351" v="1546" actId="20577"/>
        <pc:sldMkLst>
          <pc:docMk/>
          <pc:sldMk cId="3826653558" sldId="350"/>
        </pc:sldMkLst>
        <pc:spChg chg="add mod">
          <ac:chgData name="Manaswini Ray" userId="451f23f8-43b4-4daa-9511-0c9fb98bad1c" providerId="ADAL" clId="{E9F11F39-A95D-418E-B556-65980428252A}" dt="2023-09-07T08:00:01.837" v="1343" actId="1076"/>
          <ac:spMkLst>
            <pc:docMk/>
            <pc:sldMk cId="3826653558" sldId="350"/>
            <ac:spMk id="2" creationId="{0AEC2C50-D4DD-7533-9FEB-B66FF05BD671}"/>
          </ac:spMkLst>
        </pc:spChg>
        <pc:spChg chg="add mod">
          <ac:chgData name="Manaswini Ray" userId="451f23f8-43b4-4daa-9511-0c9fb98bad1c" providerId="ADAL" clId="{E9F11F39-A95D-418E-B556-65980428252A}" dt="2023-09-07T08:09:16.500" v="1538" actId="14100"/>
          <ac:spMkLst>
            <pc:docMk/>
            <pc:sldMk cId="3826653558" sldId="350"/>
            <ac:spMk id="6" creationId="{0AC69A1F-1156-1614-CE36-B927BDE211FB}"/>
          </ac:spMkLst>
        </pc:spChg>
        <pc:spChg chg="add mod">
          <ac:chgData name="Manaswini Ray" userId="451f23f8-43b4-4daa-9511-0c9fb98bad1c" providerId="ADAL" clId="{E9F11F39-A95D-418E-B556-65980428252A}" dt="2023-09-07T08:09:16.500" v="1538" actId="14100"/>
          <ac:spMkLst>
            <pc:docMk/>
            <pc:sldMk cId="3826653558" sldId="350"/>
            <ac:spMk id="7" creationId="{2E08FDBC-3993-9672-BFFD-7DE1C1CF7A37}"/>
          </ac:spMkLst>
        </pc:spChg>
        <pc:spChg chg="add mod">
          <ac:chgData name="Manaswini Ray" userId="451f23f8-43b4-4daa-9511-0c9fb98bad1c" providerId="ADAL" clId="{E9F11F39-A95D-418E-B556-65980428252A}" dt="2023-09-07T08:01:13.936" v="1372" actId="14100"/>
          <ac:spMkLst>
            <pc:docMk/>
            <pc:sldMk cId="3826653558" sldId="350"/>
            <ac:spMk id="8" creationId="{88B060FF-5CA0-95E3-DE84-3797F2E36E6D}"/>
          </ac:spMkLst>
        </pc:spChg>
        <pc:spChg chg="add mod">
          <ac:chgData name="Manaswini Ray" userId="451f23f8-43b4-4daa-9511-0c9fb98bad1c" providerId="ADAL" clId="{E9F11F39-A95D-418E-B556-65980428252A}" dt="2023-09-07T08:01:31.650" v="1389" actId="20577"/>
          <ac:spMkLst>
            <pc:docMk/>
            <pc:sldMk cId="3826653558" sldId="350"/>
            <ac:spMk id="9" creationId="{0FE928AA-CF1A-8E8C-E947-CBE0024D4296}"/>
          </ac:spMkLst>
        </pc:spChg>
        <pc:spChg chg="add mod">
          <ac:chgData name="Manaswini Ray" userId="451f23f8-43b4-4daa-9511-0c9fb98bad1c" providerId="ADAL" clId="{E9F11F39-A95D-418E-B556-65980428252A}" dt="2023-09-07T08:02:59.081" v="1422" actId="14100"/>
          <ac:spMkLst>
            <pc:docMk/>
            <pc:sldMk cId="3826653558" sldId="350"/>
            <ac:spMk id="10" creationId="{2160FD9A-B12C-AB68-F627-5BA4C99B1D0C}"/>
          </ac:spMkLst>
        </pc:spChg>
        <pc:spChg chg="add mod">
          <ac:chgData name="Manaswini Ray" userId="451f23f8-43b4-4daa-9511-0c9fb98bad1c" providerId="ADAL" clId="{E9F11F39-A95D-418E-B556-65980428252A}" dt="2023-09-07T08:03:24.032" v="1424" actId="2711"/>
          <ac:spMkLst>
            <pc:docMk/>
            <pc:sldMk cId="3826653558" sldId="350"/>
            <ac:spMk id="12" creationId="{75C1F10D-C103-1F52-A2E6-CC1751D83744}"/>
          </ac:spMkLst>
        </pc:spChg>
        <pc:spChg chg="add mod">
          <ac:chgData name="Manaswini Ray" userId="451f23f8-43b4-4daa-9511-0c9fb98bad1c" providerId="ADAL" clId="{E9F11F39-A95D-418E-B556-65980428252A}" dt="2023-09-07T08:08:56.862" v="1536" actId="1076"/>
          <ac:spMkLst>
            <pc:docMk/>
            <pc:sldMk cId="3826653558" sldId="350"/>
            <ac:spMk id="13" creationId="{67EA7D91-4E9B-E0E1-5A7F-9ACC7C816147}"/>
          </ac:spMkLst>
        </pc:spChg>
        <pc:spChg chg="add mod">
          <ac:chgData name="Manaswini Ray" userId="451f23f8-43b4-4daa-9511-0c9fb98bad1c" providerId="ADAL" clId="{E9F11F39-A95D-418E-B556-65980428252A}" dt="2023-09-07T08:06:02.365" v="1464" actId="1076"/>
          <ac:spMkLst>
            <pc:docMk/>
            <pc:sldMk cId="3826653558" sldId="350"/>
            <ac:spMk id="23" creationId="{B816BDE7-5F8E-7ABF-A34B-95E8A5B788BA}"/>
          </ac:spMkLst>
        </pc:spChg>
        <pc:spChg chg="add mod">
          <ac:chgData name="Manaswini Ray" userId="451f23f8-43b4-4daa-9511-0c9fb98bad1c" providerId="ADAL" clId="{E9F11F39-A95D-418E-B556-65980428252A}" dt="2023-09-07T08:06:32.489" v="1470" actId="20577"/>
          <ac:spMkLst>
            <pc:docMk/>
            <pc:sldMk cId="3826653558" sldId="350"/>
            <ac:spMk id="25" creationId="{89D65580-F1F7-1279-D636-0AEE4258A42F}"/>
          </ac:spMkLst>
        </pc:spChg>
        <pc:spChg chg="add mod">
          <ac:chgData name="Manaswini Ray" userId="451f23f8-43b4-4daa-9511-0c9fb98bad1c" providerId="ADAL" clId="{E9F11F39-A95D-418E-B556-65980428252A}" dt="2023-09-07T08:06:47.588" v="1483" actId="20577"/>
          <ac:spMkLst>
            <pc:docMk/>
            <pc:sldMk cId="3826653558" sldId="350"/>
            <ac:spMk id="26" creationId="{0C3A11A5-59FC-CAEC-C8E0-9EBB774BC429}"/>
          </ac:spMkLst>
        </pc:spChg>
        <pc:spChg chg="add mod">
          <ac:chgData name="Manaswini Ray" userId="451f23f8-43b4-4daa-9511-0c9fb98bad1c" providerId="ADAL" clId="{E9F11F39-A95D-418E-B556-65980428252A}" dt="2023-09-07T08:06:12.259" v="1466" actId="1076"/>
          <ac:spMkLst>
            <pc:docMk/>
            <pc:sldMk cId="3826653558" sldId="350"/>
            <ac:spMk id="27" creationId="{58E53C24-1196-F38D-23C1-E97240814914}"/>
          </ac:spMkLst>
        </pc:spChg>
        <pc:spChg chg="add mod">
          <ac:chgData name="Manaswini Ray" userId="451f23f8-43b4-4daa-9511-0c9fb98bad1c" providerId="ADAL" clId="{E9F11F39-A95D-418E-B556-65980428252A}" dt="2023-09-07T08:05:53.054" v="1463" actId="14100"/>
          <ac:spMkLst>
            <pc:docMk/>
            <pc:sldMk cId="3826653558" sldId="350"/>
            <ac:spMk id="29" creationId="{1F60A923-6727-FD92-1FE7-623B26FC855B}"/>
          </ac:spMkLst>
        </pc:spChg>
        <pc:spChg chg="add mod">
          <ac:chgData name="Manaswini Ray" userId="451f23f8-43b4-4daa-9511-0c9fb98bad1c" providerId="ADAL" clId="{E9F11F39-A95D-418E-B556-65980428252A}" dt="2023-09-07T08:06:12.259" v="1466" actId="1076"/>
          <ac:spMkLst>
            <pc:docMk/>
            <pc:sldMk cId="3826653558" sldId="350"/>
            <ac:spMk id="30" creationId="{4146C528-1614-5C3C-EBB5-F90A6FC58C66}"/>
          </ac:spMkLst>
        </pc:spChg>
        <pc:spChg chg="add mod">
          <ac:chgData name="Manaswini Ray" userId="451f23f8-43b4-4daa-9511-0c9fb98bad1c" providerId="ADAL" clId="{E9F11F39-A95D-418E-B556-65980428252A}" dt="2023-09-07T08:06:17.850" v="1467" actId="1076"/>
          <ac:spMkLst>
            <pc:docMk/>
            <pc:sldMk cId="3826653558" sldId="350"/>
            <ac:spMk id="31" creationId="{ADEB47FA-C508-7C9E-409E-4CB3B2DB7BEA}"/>
          </ac:spMkLst>
        </pc:spChg>
        <pc:spChg chg="add mod">
          <ac:chgData name="Manaswini Ray" userId="451f23f8-43b4-4daa-9511-0c9fb98bad1c" providerId="ADAL" clId="{E9F11F39-A95D-418E-B556-65980428252A}" dt="2023-09-07T08:06:54.923" v="1496" actId="20577"/>
          <ac:spMkLst>
            <pc:docMk/>
            <pc:sldMk cId="3826653558" sldId="350"/>
            <ac:spMk id="33" creationId="{2573E943-E53A-78F1-C9C3-7CDE3E4233DE}"/>
          </ac:spMkLst>
        </pc:spChg>
        <pc:spChg chg="add mod">
          <ac:chgData name="Manaswini Ray" userId="451f23f8-43b4-4daa-9511-0c9fb98bad1c" providerId="ADAL" clId="{E9F11F39-A95D-418E-B556-65980428252A}" dt="2023-09-07T08:07:03.663" v="1513" actId="20577"/>
          <ac:spMkLst>
            <pc:docMk/>
            <pc:sldMk cId="3826653558" sldId="350"/>
            <ac:spMk id="34" creationId="{5CFA47C7-5D92-F9B6-074F-BE200392514A}"/>
          </ac:spMkLst>
        </pc:spChg>
        <pc:spChg chg="add mod">
          <ac:chgData name="Manaswini Ray" userId="451f23f8-43b4-4daa-9511-0c9fb98bad1c" providerId="ADAL" clId="{E9F11F39-A95D-418E-B556-65980428252A}" dt="2023-09-07T08:09:28.351" v="1546" actId="20577"/>
          <ac:spMkLst>
            <pc:docMk/>
            <pc:sldMk cId="3826653558" sldId="350"/>
            <ac:spMk id="56" creationId="{507635B8-04D3-6289-284E-7C08CC5F5165}"/>
          </ac:spMkLst>
        </pc:spChg>
        <pc:cxnChg chg="add mod">
          <ac:chgData name="Manaswini Ray" userId="451f23f8-43b4-4daa-9511-0c9fb98bad1c" providerId="ADAL" clId="{E9F11F39-A95D-418E-B556-65980428252A}" dt="2023-09-07T08:00:01.837" v="1343" actId="1076"/>
          <ac:cxnSpMkLst>
            <pc:docMk/>
            <pc:sldMk cId="3826653558" sldId="350"/>
            <ac:cxnSpMk id="4" creationId="{ED7C4F5D-D116-6388-E87A-F9DA3FCDE660}"/>
          </ac:cxnSpMkLst>
        </pc:cxnChg>
        <pc:cxnChg chg="add mod">
          <ac:chgData name="Manaswini Ray" userId="451f23f8-43b4-4daa-9511-0c9fb98bad1c" providerId="ADAL" clId="{E9F11F39-A95D-418E-B556-65980428252A}" dt="2023-09-07T08:02:59.081" v="1422" actId="14100"/>
          <ac:cxnSpMkLst>
            <pc:docMk/>
            <pc:sldMk cId="3826653558" sldId="350"/>
            <ac:cxnSpMk id="11" creationId="{86288A3D-081B-ED0F-00E9-8820086B1D75}"/>
          </ac:cxnSpMkLst>
        </pc:cxnChg>
        <pc:cxnChg chg="add mod">
          <ac:chgData name="Manaswini Ray" userId="451f23f8-43b4-4daa-9511-0c9fb98bad1c" providerId="ADAL" clId="{E9F11F39-A95D-418E-B556-65980428252A}" dt="2023-09-07T08:09:16.500" v="1538" actId="14100"/>
          <ac:cxnSpMkLst>
            <pc:docMk/>
            <pc:sldMk cId="3826653558" sldId="350"/>
            <ac:cxnSpMk id="18" creationId="{37EEEB5B-7FF6-F00A-7FD7-9D9A1751508D}"/>
          </ac:cxnSpMkLst>
        </pc:cxnChg>
        <pc:cxnChg chg="add mod">
          <ac:chgData name="Manaswini Ray" userId="451f23f8-43b4-4daa-9511-0c9fb98bad1c" providerId="ADAL" clId="{E9F11F39-A95D-418E-B556-65980428252A}" dt="2023-09-07T08:04:10.062" v="1431" actId="14100"/>
          <ac:cxnSpMkLst>
            <pc:docMk/>
            <pc:sldMk cId="3826653558" sldId="350"/>
            <ac:cxnSpMk id="20" creationId="{B1B42C89-C0D1-5E3E-2155-4F942D727AD7}"/>
          </ac:cxnSpMkLst>
        </pc:cxnChg>
        <pc:cxnChg chg="add mod">
          <ac:chgData name="Manaswini Ray" userId="451f23f8-43b4-4daa-9511-0c9fb98bad1c" providerId="ADAL" clId="{E9F11F39-A95D-418E-B556-65980428252A}" dt="2023-09-07T08:06:02.365" v="1464" actId="1076"/>
          <ac:cxnSpMkLst>
            <pc:docMk/>
            <pc:sldMk cId="3826653558" sldId="350"/>
            <ac:cxnSpMk id="24" creationId="{038D14A2-9156-1446-C3FC-7560F2228EAE}"/>
          </ac:cxnSpMkLst>
        </pc:cxnChg>
        <pc:cxnChg chg="add mod">
          <ac:chgData name="Manaswini Ray" userId="451f23f8-43b4-4daa-9511-0c9fb98bad1c" providerId="ADAL" clId="{E9F11F39-A95D-418E-B556-65980428252A}" dt="2023-09-07T08:06:12.259" v="1466" actId="1076"/>
          <ac:cxnSpMkLst>
            <pc:docMk/>
            <pc:sldMk cId="3826653558" sldId="350"/>
            <ac:cxnSpMk id="28" creationId="{C2CEFE7D-159A-41D1-0D5F-EBF2E139903D}"/>
          </ac:cxnSpMkLst>
        </pc:cxnChg>
        <pc:cxnChg chg="add mod">
          <ac:chgData name="Manaswini Ray" userId="451f23f8-43b4-4daa-9511-0c9fb98bad1c" providerId="ADAL" clId="{E9F11F39-A95D-418E-B556-65980428252A}" dt="2023-09-07T08:06:17.850" v="1467" actId="1076"/>
          <ac:cxnSpMkLst>
            <pc:docMk/>
            <pc:sldMk cId="3826653558" sldId="350"/>
            <ac:cxnSpMk id="32" creationId="{CBF0F686-CF93-7765-E97D-BFC65716AFE3}"/>
          </ac:cxnSpMkLst>
        </pc:cxnChg>
        <pc:cxnChg chg="add mod">
          <ac:chgData name="Manaswini Ray" userId="451f23f8-43b4-4daa-9511-0c9fb98bad1c" providerId="ADAL" clId="{E9F11F39-A95D-418E-B556-65980428252A}" dt="2023-09-07T08:08:11.829" v="1525" actId="14100"/>
          <ac:cxnSpMkLst>
            <pc:docMk/>
            <pc:sldMk cId="3826653558" sldId="350"/>
            <ac:cxnSpMk id="36" creationId="{49D7B9E9-24BA-C5C7-5AAB-1E2ADA14A117}"/>
          </ac:cxnSpMkLst>
        </pc:cxnChg>
        <pc:cxnChg chg="add mod">
          <ac:chgData name="Manaswini Ray" userId="451f23f8-43b4-4daa-9511-0c9fb98bad1c" providerId="ADAL" clId="{E9F11F39-A95D-418E-B556-65980428252A}" dt="2023-09-07T08:08:42.591" v="1532" actId="14100"/>
          <ac:cxnSpMkLst>
            <pc:docMk/>
            <pc:sldMk cId="3826653558" sldId="350"/>
            <ac:cxnSpMk id="46" creationId="{D525110D-6D2D-0921-99F3-FEF43BAD386F}"/>
          </ac:cxnSpMkLst>
        </pc:cxnChg>
        <pc:cxnChg chg="add mod">
          <ac:chgData name="Manaswini Ray" userId="451f23f8-43b4-4daa-9511-0c9fb98bad1c" providerId="ADAL" clId="{E9F11F39-A95D-418E-B556-65980428252A}" dt="2023-09-07T08:08:52.557" v="1535" actId="14100"/>
          <ac:cxnSpMkLst>
            <pc:docMk/>
            <pc:sldMk cId="3826653558" sldId="350"/>
            <ac:cxnSpMk id="50" creationId="{4F5F3A8B-4FFB-4296-B77E-6C1BD4EBF25A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8T07:24:10.214" v="1752" actId="571"/>
        <pc:sldMkLst>
          <pc:docMk/>
          <pc:sldMk cId="686013002" sldId="351"/>
        </pc:sldMkLst>
        <pc:spChg chg="add mod">
          <ac:chgData name="Manaswini Ray" userId="451f23f8-43b4-4daa-9511-0c9fb98bad1c" providerId="ADAL" clId="{E9F11F39-A95D-418E-B556-65980428252A}" dt="2023-09-07T10:03:17.070" v="1599" actId="255"/>
          <ac:spMkLst>
            <pc:docMk/>
            <pc:sldMk cId="686013002" sldId="351"/>
            <ac:spMk id="3" creationId="{1E2FB008-17DA-AD61-95F0-C76776542DF3}"/>
          </ac:spMkLst>
        </pc:spChg>
        <pc:spChg chg="add mod">
          <ac:chgData name="Manaswini Ray" userId="451f23f8-43b4-4daa-9511-0c9fb98bad1c" providerId="ADAL" clId="{E9F11F39-A95D-418E-B556-65980428252A}" dt="2023-09-07T10:03:26.413" v="1600"/>
          <ac:spMkLst>
            <pc:docMk/>
            <pc:sldMk cId="686013002" sldId="351"/>
            <ac:spMk id="4" creationId="{43245C69-2BE7-21F0-D8E8-6B279A81A761}"/>
          </ac:spMkLst>
        </pc:spChg>
        <pc:spChg chg="add mod">
          <ac:chgData name="Manaswini Ray" userId="451f23f8-43b4-4daa-9511-0c9fb98bad1c" providerId="ADAL" clId="{E9F11F39-A95D-418E-B556-65980428252A}" dt="2023-09-07T10:03:26.413" v="1600"/>
          <ac:spMkLst>
            <pc:docMk/>
            <pc:sldMk cId="686013002" sldId="351"/>
            <ac:spMk id="6" creationId="{67C88D15-3BA7-7B8B-0D20-0B8DDC9EC431}"/>
          </ac:spMkLst>
        </pc:spChg>
        <pc:spChg chg="add mod">
          <ac:chgData name="Manaswini Ray" userId="451f23f8-43b4-4daa-9511-0c9fb98bad1c" providerId="ADAL" clId="{E9F11F39-A95D-418E-B556-65980428252A}" dt="2023-09-07T10:04:10.744" v="1606" actId="20577"/>
          <ac:spMkLst>
            <pc:docMk/>
            <pc:sldMk cId="686013002" sldId="351"/>
            <ac:spMk id="7" creationId="{BACD764B-30C6-5EC3-7B15-9485F3AE1F62}"/>
          </ac:spMkLst>
        </pc:spChg>
        <pc:spChg chg="add mod">
          <ac:chgData name="Manaswini Ray" userId="451f23f8-43b4-4daa-9511-0c9fb98bad1c" providerId="ADAL" clId="{E9F11F39-A95D-418E-B556-65980428252A}" dt="2023-09-07T10:09:15.494" v="1746" actId="1076"/>
          <ac:spMkLst>
            <pc:docMk/>
            <pc:sldMk cId="686013002" sldId="351"/>
            <ac:spMk id="8" creationId="{EBC254FD-5859-1A24-9C72-2D14327722C1}"/>
          </ac:spMkLst>
        </pc:spChg>
        <pc:spChg chg="add mod">
          <ac:chgData name="Manaswini Ray" userId="451f23f8-43b4-4daa-9511-0c9fb98bad1c" providerId="ADAL" clId="{E9F11F39-A95D-418E-B556-65980428252A}" dt="2023-09-07T10:03:37.904" v="1601"/>
          <ac:spMkLst>
            <pc:docMk/>
            <pc:sldMk cId="686013002" sldId="351"/>
            <ac:spMk id="10" creationId="{B1894171-D0B4-E968-8612-9B2356F196F6}"/>
          </ac:spMkLst>
        </pc:spChg>
        <pc:spChg chg="add mod">
          <ac:chgData name="Manaswini Ray" userId="451f23f8-43b4-4daa-9511-0c9fb98bad1c" providerId="ADAL" clId="{E9F11F39-A95D-418E-B556-65980428252A}" dt="2023-09-07T10:06:59.846" v="1715" actId="1076"/>
          <ac:spMkLst>
            <pc:docMk/>
            <pc:sldMk cId="686013002" sldId="351"/>
            <ac:spMk id="11" creationId="{5B6D8D0C-9F8A-EF95-50F3-697D669CD915}"/>
          </ac:spMkLst>
        </pc:spChg>
        <pc:spChg chg="add mod">
          <ac:chgData name="Manaswini Ray" userId="451f23f8-43b4-4daa-9511-0c9fb98bad1c" providerId="ADAL" clId="{E9F11F39-A95D-418E-B556-65980428252A}" dt="2023-09-07T10:09:03.421" v="1745" actId="20577"/>
          <ac:spMkLst>
            <pc:docMk/>
            <pc:sldMk cId="686013002" sldId="351"/>
            <ac:spMk id="13" creationId="{27F0CAFD-42A7-A929-0D6A-F67F9BFEBC29}"/>
          </ac:spMkLst>
        </pc:spChg>
        <pc:spChg chg="add mod">
          <ac:chgData name="Manaswini Ray" userId="451f23f8-43b4-4daa-9511-0c9fb98bad1c" providerId="ADAL" clId="{E9F11F39-A95D-418E-B556-65980428252A}" dt="2023-09-07T10:09:21.342" v="1748" actId="1076"/>
          <ac:spMkLst>
            <pc:docMk/>
            <pc:sldMk cId="686013002" sldId="351"/>
            <ac:spMk id="14" creationId="{3EB2E640-B0B8-114F-7C94-8C3E75FCE634}"/>
          </ac:spMkLst>
        </pc:spChg>
        <pc:spChg chg="add mod">
          <ac:chgData name="Manaswini Ray" userId="451f23f8-43b4-4daa-9511-0c9fb98bad1c" providerId="ADAL" clId="{E9F11F39-A95D-418E-B556-65980428252A}" dt="2023-09-07T10:04:49.479" v="1635" actId="1076"/>
          <ac:spMkLst>
            <pc:docMk/>
            <pc:sldMk cId="686013002" sldId="351"/>
            <ac:spMk id="15" creationId="{F7D2AECE-59BB-CEFD-0BC4-E8D1BC864D69}"/>
          </ac:spMkLst>
        </pc:spChg>
        <pc:spChg chg="add mod">
          <ac:chgData name="Manaswini Ray" userId="451f23f8-43b4-4daa-9511-0c9fb98bad1c" providerId="ADAL" clId="{E9F11F39-A95D-418E-B556-65980428252A}" dt="2023-09-07T10:05:41.232" v="1656" actId="20577"/>
          <ac:spMkLst>
            <pc:docMk/>
            <pc:sldMk cId="686013002" sldId="351"/>
            <ac:spMk id="17" creationId="{0BC2461E-1041-C4F4-032B-53CD33440398}"/>
          </ac:spMkLst>
        </pc:spChg>
        <pc:spChg chg="add mod">
          <ac:chgData name="Manaswini Ray" userId="451f23f8-43b4-4daa-9511-0c9fb98bad1c" providerId="ADAL" clId="{E9F11F39-A95D-418E-B556-65980428252A}" dt="2023-09-07T10:09:18.153" v="1747" actId="1076"/>
          <ac:spMkLst>
            <pc:docMk/>
            <pc:sldMk cId="686013002" sldId="351"/>
            <ac:spMk id="18" creationId="{D41A19D8-1C34-0B1B-4293-B319D86A5B3C}"/>
          </ac:spMkLst>
        </pc:spChg>
        <pc:spChg chg="add mod">
          <ac:chgData name="Manaswini Ray" userId="451f23f8-43b4-4daa-9511-0c9fb98bad1c" providerId="ADAL" clId="{E9F11F39-A95D-418E-B556-65980428252A}" dt="2023-09-07T10:04:57.068" v="1639" actId="1076"/>
          <ac:spMkLst>
            <pc:docMk/>
            <pc:sldMk cId="686013002" sldId="351"/>
            <ac:spMk id="19" creationId="{CB50A36F-6C80-EBC6-5D07-C4D02023FA26}"/>
          </ac:spMkLst>
        </pc:spChg>
        <pc:spChg chg="add del mod">
          <ac:chgData name="Manaswini Ray" userId="451f23f8-43b4-4daa-9511-0c9fb98bad1c" providerId="ADAL" clId="{E9F11F39-A95D-418E-B556-65980428252A}" dt="2023-09-07T10:05:04.893" v="1641" actId="478"/>
          <ac:spMkLst>
            <pc:docMk/>
            <pc:sldMk cId="686013002" sldId="351"/>
            <ac:spMk id="21" creationId="{65D89C9A-053B-BC68-3CA2-EFAAE7AEB085}"/>
          </ac:spMkLst>
        </pc:spChg>
        <pc:spChg chg="add del mod">
          <ac:chgData name="Manaswini Ray" userId="451f23f8-43b4-4daa-9511-0c9fb98bad1c" providerId="ADAL" clId="{E9F11F39-A95D-418E-B556-65980428252A}" dt="2023-09-07T10:05:08.564" v="1643" actId="478"/>
          <ac:spMkLst>
            <pc:docMk/>
            <pc:sldMk cId="686013002" sldId="351"/>
            <ac:spMk id="22" creationId="{AE55604E-4015-CFA3-C893-4F39B9E82F60}"/>
          </ac:spMkLst>
        </pc:spChg>
        <pc:spChg chg="add mod">
          <ac:chgData name="Manaswini Ray" userId="451f23f8-43b4-4daa-9511-0c9fb98bad1c" providerId="ADAL" clId="{E9F11F39-A95D-418E-B556-65980428252A}" dt="2023-09-07T10:04:53.710" v="1638" actId="1076"/>
          <ac:spMkLst>
            <pc:docMk/>
            <pc:sldMk cId="686013002" sldId="351"/>
            <ac:spMk id="23" creationId="{D0FF87D3-17BC-E62E-EB10-9558B41459F1}"/>
          </ac:spMkLst>
        </pc:spChg>
        <pc:spChg chg="add mod">
          <ac:chgData name="Manaswini Ray" userId="451f23f8-43b4-4daa-9511-0c9fb98bad1c" providerId="ADAL" clId="{E9F11F39-A95D-418E-B556-65980428252A}" dt="2023-09-07T10:05:58.930" v="1680" actId="20577"/>
          <ac:spMkLst>
            <pc:docMk/>
            <pc:sldMk cId="686013002" sldId="351"/>
            <ac:spMk id="25" creationId="{07BAF26D-8159-730A-5E27-68A4A58A8B42}"/>
          </ac:spMkLst>
        </pc:spChg>
        <pc:spChg chg="add mod">
          <ac:chgData name="Manaswini Ray" userId="451f23f8-43b4-4daa-9511-0c9fb98bad1c" providerId="ADAL" clId="{E9F11F39-A95D-418E-B556-65980428252A}" dt="2023-09-07T10:09:25.934" v="1749" actId="1076"/>
          <ac:spMkLst>
            <pc:docMk/>
            <pc:sldMk cId="686013002" sldId="351"/>
            <ac:spMk id="26" creationId="{63CD2633-1713-FEE1-FEE2-2575B0ECD151}"/>
          </ac:spMkLst>
        </pc:spChg>
        <pc:spChg chg="add mod">
          <ac:chgData name="Manaswini Ray" userId="451f23f8-43b4-4daa-9511-0c9fb98bad1c" providerId="ADAL" clId="{E9F11F39-A95D-418E-B556-65980428252A}" dt="2023-09-07T10:06:14.838" v="1699" actId="20577"/>
          <ac:spMkLst>
            <pc:docMk/>
            <pc:sldMk cId="686013002" sldId="351"/>
            <ac:spMk id="28" creationId="{F8CDB505-FFBB-66F1-CB73-AF85384B07BE}"/>
          </ac:spMkLst>
        </pc:spChg>
        <pc:spChg chg="add mod">
          <ac:chgData name="Manaswini Ray" userId="451f23f8-43b4-4daa-9511-0c9fb98bad1c" providerId="ADAL" clId="{E9F11F39-A95D-418E-B556-65980428252A}" dt="2023-09-07T10:09:31.092" v="1750" actId="1076"/>
          <ac:spMkLst>
            <pc:docMk/>
            <pc:sldMk cId="686013002" sldId="351"/>
            <ac:spMk id="29" creationId="{E929D062-85BF-84C8-A4D2-398A1A8E608D}"/>
          </ac:spMkLst>
        </pc:spChg>
        <pc:spChg chg="add mod">
          <ac:chgData name="Manaswini Ray" userId="451f23f8-43b4-4daa-9511-0c9fb98bad1c" providerId="ADAL" clId="{E9F11F39-A95D-418E-B556-65980428252A}" dt="2023-09-08T07:24:10.214" v="1752" actId="571"/>
          <ac:spMkLst>
            <pc:docMk/>
            <pc:sldMk cId="686013002" sldId="351"/>
            <ac:spMk id="48" creationId="{D824AC28-2B2D-4181-BC42-1006C69241FE}"/>
          </ac:spMkLst>
        </pc:spChg>
        <pc:cxnChg chg="add mod">
          <ac:chgData name="Manaswini Ray" userId="451f23f8-43b4-4daa-9511-0c9fb98bad1c" providerId="ADAL" clId="{E9F11F39-A95D-418E-B556-65980428252A}" dt="2023-09-07T10:03:26.413" v="1600"/>
          <ac:cxnSpMkLst>
            <pc:docMk/>
            <pc:sldMk cId="686013002" sldId="351"/>
            <ac:cxnSpMk id="5" creationId="{84CE503C-5BF3-3E58-7115-D4AE500B4FCC}"/>
          </ac:cxnSpMkLst>
        </pc:cxnChg>
        <pc:cxnChg chg="add mod">
          <ac:chgData name="Manaswini Ray" userId="451f23f8-43b4-4daa-9511-0c9fb98bad1c" providerId="ADAL" clId="{E9F11F39-A95D-418E-B556-65980428252A}" dt="2023-09-07T10:03:26.413" v="1600"/>
          <ac:cxnSpMkLst>
            <pc:docMk/>
            <pc:sldMk cId="686013002" sldId="351"/>
            <ac:cxnSpMk id="9" creationId="{A9421029-D065-000F-2D78-8A63FA28BDFA}"/>
          </ac:cxnSpMkLst>
        </pc:cxnChg>
        <pc:cxnChg chg="add mod">
          <ac:chgData name="Manaswini Ray" userId="451f23f8-43b4-4daa-9511-0c9fb98bad1c" providerId="ADAL" clId="{E9F11F39-A95D-418E-B556-65980428252A}" dt="2023-09-07T10:06:59.846" v="1715" actId="1076"/>
          <ac:cxnSpMkLst>
            <pc:docMk/>
            <pc:sldMk cId="686013002" sldId="351"/>
            <ac:cxnSpMk id="12" creationId="{1AC28C7B-2D4F-B043-17CF-D7D6F9CDE9C5}"/>
          </ac:cxnSpMkLst>
        </pc:cxnChg>
        <pc:cxnChg chg="add mod">
          <ac:chgData name="Manaswini Ray" userId="451f23f8-43b4-4daa-9511-0c9fb98bad1c" providerId="ADAL" clId="{E9F11F39-A95D-418E-B556-65980428252A}" dt="2023-09-07T10:04:49.479" v="1635" actId="1076"/>
          <ac:cxnSpMkLst>
            <pc:docMk/>
            <pc:sldMk cId="686013002" sldId="351"/>
            <ac:cxnSpMk id="16" creationId="{FAABFB95-F499-D000-0EB5-363A3B7461DF}"/>
          </ac:cxnSpMkLst>
        </pc:cxnChg>
        <pc:cxnChg chg="add mod">
          <ac:chgData name="Manaswini Ray" userId="451f23f8-43b4-4daa-9511-0c9fb98bad1c" providerId="ADAL" clId="{E9F11F39-A95D-418E-B556-65980428252A}" dt="2023-09-07T10:04:57.068" v="1639" actId="1076"/>
          <ac:cxnSpMkLst>
            <pc:docMk/>
            <pc:sldMk cId="686013002" sldId="351"/>
            <ac:cxnSpMk id="20" creationId="{E49FADF7-97B2-6D95-01EB-220B86C296CA}"/>
          </ac:cxnSpMkLst>
        </pc:cxnChg>
        <pc:cxnChg chg="add mod">
          <ac:chgData name="Manaswini Ray" userId="451f23f8-43b4-4daa-9511-0c9fb98bad1c" providerId="ADAL" clId="{E9F11F39-A95D-418E-B556-65980428252A}" dt="2023-09-07T10:04:53.710" v="1638" actId="1076"/>
          <ac:cxnSpMkLst>
            <pc:docMk/>
            <pc:sldMk cId="686013002" sldId="351"/>
            <ac:cxnSpMk id="24" creationId="{5203E786-5277-3107-FE98-F14644B5CBF9}"/>
          </ac:cxnSpMkLst>
        </pc:cxnChg>
        <pc:cxnChg chg="add mod">
          <ac:chgData name="Manaswini Ray" userId="451f23f8-43b4-4daa-9511-0c9fb98bad1c" providerId="ADAL" clId="{E9F11F39-A95D-418E-B556-65980428252A}" dt="2023-09-07T10:07:21.756" v="1718" actId="14100"/>
          <ac:cxnSpMkLst>
            <pc:docMk/>
            <pc:sldMk cId="686013002" sldId="351"/>
            <ac:cxnSpMk id="30" creationId="{90FE5F7E-2389-BC54-92C2-AE98F3A05826}"/>
          </ac:cxnSpMkLst>
        </pc:cxnChg>
        <pc:cxnChg chg="add mod">
          <ac:chgData name="Manaswini Ray" userId="451f23f8-43b4-4daa-9511-0c9fb98bad1c" providerId="ADAL" clId="{E9F11F39-A95D-418E-B556-65980428252A}" dt="2023-09-07T10:07:33.094" v="1721" actId="14100"/>
          <ac:cxnSpMkLst>
            <pc:docMk/>
            <pc:sldMk cId="686013002" sldId="351"/>
            <ac:cxnSpMk id="33" creationId="{E2C89178-FEBA-F0C0-8794-7AE87323A052}"/>
          </ac:cxnSpMkLst>
        </pc:cxnChg>
        <pc:cxnChg chg="add mod">
          <ac:chgData name="Manaswini Ray" userId="451f23f8-43b4-4daa-9511-0c9fb98bad1c" providerId="ADAL" clId="{E9F11F39-A95D-418E-B556-65980428252A}" dt="2023-09-07T10:09:18.153" v="1747" actId="1076"/>
          <ac:cxnSpMkLst>
            <pc:docMk/>
            <pc:sldMk cId="686013002" sldId="351"/>
            <ac:cxnSpMk id="36" creationId="{470C9ED5-4B48-79E4-D4C1-20E9A3F0FDA1}"/>
          </ac:cxnSpMkLst>
        </pc:cxnChg>
        <pc:cxnChg chg="add mod">
          <ac:chgData name="Manaswini Ray" userId="451f23f8-43b4-4daa-9511-0c9fb98bad1c" providerId="ADAL" clId="{E9F11F39-A95D-418E-B556-65980428252A}" dt="2023-09-07T10:08:14.757" v="1733" actId="14100"/>
          <ac:cxnSpMkLst>
            <pc:docMk/>
            <pc:sldMk cId="686013002" sldId="351"/>
            <ac:cxnSpMk id="44" creationId="{057C54F8-3A7A-7D55-697E-EA6A9E96B8FC}"/>
          </ac:cxnSpMkLst>
        </pc:cxnChg>
      </pc:sldChg>
      <pc:sldChg chg="addSp modSp new mod">
        <pc:chgData name="Manaswini Ray" userId="451f23f8-43b4-4daa-9511-0c9fb98bad1c" providerId="ADAL" clId="{E9F11F39-A95D-418E-B556-65980428252A}" dt="2023-09-08T07:33:47.911" v="1964" actId="14100"/>
        <pc:sldMkLst>
          <pc:docMk/>
          <pc:sldMk cId="133632842" sldId="352"/>
        </pc:sldMkLst>
        <pc:spChg chg="add mod">
          <ac:chgData name="Manaswini Ray" userId="451f23f8-43b4-4daa-9511-0c9fb98bad1c" providerId="ADAL" clId="{E9F11F39-A95D-418E-B556-65980428252A}" dt="2023-09-08T07:24:19.800" v="1764" actId="20577"/>
          <ac:spMkLst>
            <pc:docMk/>
            <pc:sldMk cId="133632842" sldId="352"/>
            <ac:spMk id="2" creationId="{8518B185-5D46-215A-411D-F11B1E082C10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3" creationId="{83033E4A-FD43-436A-35EA-41BCFD660635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5" creationId="{78F6AEEC-E408-E6A6-4961-849BDC0DC9D6}"/>
          </ac:spMkLst>
        </pc:spChg>
        <pc:spChg chg="add mod">
          <ac:chgData name="Manaswini Ray" userId="451f23f8-43b4-4daa-9511-0c9fb98bad1c" providerId="ADAL" clId="{E9F11F39-A95D-418E-B556-65980428252A}" dt="2023-09-08T07:26:13.339" v="1776" actId="20577"/>
          <ac:spMkLst>
            <pc:docMk/>
            <pc:sldMk cId="133632842" sldId="352"/>
            <ac:spMk id="6" creationId="{CA57E02E-58D6-CE84-3B01-039D5720CE54}"/>
          </ac:spMkLst>
        </pc:spChg>
        <pc:spChg chg="add mod">
          <ac:chgData name="Manaswini Ray" userId="451f23f8-43b4-4daa-9511-0c9fb98bad1c" providerId="ADAL" clId="{E9F11F39-A95D-418E-B556-65980428252A}" dt="2023-09-08T07:26:31.920" v="1787" actId="20577"/>
          <ac:spMkLst>
            <pc:docMk/>
            <pc:sldMk cId="133632842" sldId="352"/>
            <ac:spMk id="7" creationId="{1A970CC0-A932-E1A2-4EE9-DCEADFFCAC09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9" creationId="{63BF8BA6-DE75-C0C6-7E82-E34B0E80F24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0" creationId="{BB5EF643-E454-E550-4E04-4748BAB2623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2" creationId="{10786E91-41B9-B337-C24D-FB69CEEEF4A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3" creationId="{2E5D0FC3-E8A8-FCBC-A3D5-49F00DA5DFBC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4" creationId="{D5CFD2EE-80B7-16F0-12AA-286DCE6DF975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6" creationId="{2E2223AC-218C-5081-453B-EC57A801B6CB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7" creationId="{2F8BDFF4-07AE-CC04-56AF-A56BC98FDF2E}"/>
          </ac:spMkLst>
        </pc:spChg>
        <pc:spChg chg="add mod">
          <ac:chgData name="Manaswini Ray" userId="451f23f8-43b4-4daa-9511-0c9fb98bad1c" providerId="ADAL" clId="{E9F11F39-A95D-418E-B556-65980428252A}" dt="2023-09-08T07:32:20.426" v="1925" actId="1076"/>
          <ac:spMkLst>
            <pc:docMk/>
            <pc:sldMk cId="133632842" sldId="352"/>
            <ac:spMk id="31" creationId="{980FB1F9-AF58-DC37-8695-5374A60558B8}"/>
          </ac:spMkLst>
        </pc:spChg>
        <pc:spChg chg="add mod">
          <ac:chgData name="Manaswini Ray" userId="451f23f8-43b4-4daa-9511-0c9fb98bad1c" providerId="ADAL" clId="{E9F11F39-A95D-418E-B556-65980428252A}" dt="2023-09-08T07:32:20.426" v="1925" actId="1076"/>
          <ac:spMkLst>
            <pc:docMk/>
            <pc:sldMk cId="133632842" sldId="352"/>
            <ac:spMk id="32" creationId="{BF50F3AF-5EAC-53F1-CBF8-08172A0FCB08}"/>
          </ac:spMkLst>
        </pc:spChg>
        <pc:spChg chg="add mod">
          <ac:chgData name="Manaswini Ray" userId="451f23f8-43b4-4daa-9511-0c9fb98bad1c" providerId="ADAL" clId="{E9F11F39-A95D-418E-B556-65980428252A}" dt="2023-09-08T07:31:59.331" v="1922" actId="1076"/>
          <ac:spMkLst>
            <pc:docMk/>
            <pc:sldMk cId="133632842" sldId="352"/>
            <ac:spMk id="33" creationId="{EF7E48CA-4CBD-FF74-5D38-F1731AA3044B}"/>
          </ac:spMkLst>
        </pc:spChg>
        <pc:spChg chg="add mod">
          <ac:chgData name="Manaswini Ray" userId="451f23f8-43b4-4daa-9511-0c9fb98bad1c" providerId="ADAL" clId="{E9F11F39-A95D-418E-B556-65980428252A}" dt="2023-09-08T07:32:25.307" v="1929" actId="20577"/>
          <ac:spMkLst>
            <pc:docMk/>
            <pc:sldMk cId="133632842" sldId="352"/>
            <ac:spMk id="34" creationId="{03A80ABF-3624-E6D6-B41E-0F1063389E0C}"/>
          </ac:spMkLst>
        </pc:spChg>
        <pc:spChg chg="add mod">
          <ac:chgData name="Manaswini Ray" userId="451f23f8-43b4-4daa-9511-0c9fb98bad1c" providerId="ADAL" clId="{E9F11F39-A95D-418E-B556-65980428252A}" dt="2023-09-08T07:32:33.751" v="1931" actId="1076"/>
          <ac:spMkLst>
            <pc:docMk/>
            <pc:sldMk cId="133632842" sldId="352"/>
            <ac:spMk id="37" creationId="{8F573184-134C-9FE1-9200-471DAC51FA54}"/>
          </ac:spMkLst>
        </pc:spChg>
        <pc:spChg chg="add mod">
          <ac:chgData name="Manaswini Ray" userId="451f23f8-43b4-4daa-9511-0c9fb98bad1c" providerId="ADAL" clId="{E9F11F39-A95D-418E-B556-65980428252A}" dt="2023-09-08T07:32:42.210" v="1938" actId="20577"/>
          <ac:spMkLst>
            <pc:docMk/>
            <pc:sldMk cId="133632842" sldId="352"/>
            <ac:spMk id="38" creationId="{2F3F91F9-466C-D656-23FA-978C1B07369B}"/>
          </ac:spMkLst>
        </pc:spChg>
        <pc:spChg chg="add mod">
          <ac:chgData name="Manaswini Ray" userId="451f23f8-43b4-4daa-9511-0c9fb98bad1c" providerId="ADAL" clId="{E9F11F39-A95D-418E-B556-65980428252A}" dt="2023-09-08T07:32:39.242" v="1933" actId="1076"/>
          <ac:spMkLst>
            <pc:docMk/>
            <pc:sldMk cId="133632842" sldId="352"/>
            <ac:spMk id="39" creationId="{2B769A5D-5023-F4D0-6FDC-C6665680F35F}"/>
          </ac:spMkLst>
        </pc:spChg>
        <pc:spChg chg="add mod">
          <ac:chgData name="Manaswini Ray" userId="451f23f8-43b4-4daa-9511-0c9fb98bad1c" providerId="ADAL" clId="{E9F11F39-A95D-418E-B556-65980428252A}" dt="2023-09-08T07:32:48.246" v="1948" actId="20577"/>
          <ac:spMkLst>
            <pc:docMk/>
            <pc:sldMk cId="133632842" sldId="352"/>
            <ac:spMk id="40" creationId="{68C39D1D-781E-C0F2-37F3-17C0037C7589}"/>
          </ac:spMkLst>
        </pc:spChg>
        <pc:cxnChg chg="add mod">
          <ac:chgData name="Manaswini Ray" userId="451f23f8-43b4-4daa-9511-0c9fb98bad1c" providerId="ADAL" clId="{E9F11F39-A95D-418E-B556-65980428252A}" dt="2023-09-08T07:24:36.507" v="1765"/>
          <ac:cxnSpMkLst>
            <pc:docMk/>
            <pc:sldMk cId="133632842" sldId="352"/>
            <ac:cxnSpMk id="4" creationId="{295A3F16-715E-6420-CDD5-6CA6FAAC1CF9}"/>
          </ac:cxnSpMkLst>
        </pc:cxnChg>
        <pc:cxnChg chg="add mod">
          <ac:chgData name="Manaswini Ray" userId="451f23f8-43b4-4daa-9511-0c9fb98bad1c" providerId="ADAL" clId="{E9F11F39-A95D-418E-B556-65980428252A}" dt="2023-09-08T07:30:14.026" v="1894" actId="1076"/>
          <ac:cxnSpMkLst>
            <pc:docMk/>
            <pc:sldMk cId="133632842" sldId="352"/>
            <ac:cxnSpMk id="8" creationId="{00620EDB-EE29-F8CE-D6F6-2DCBD23A2AD2}"/>
          </ac:cxnSpMkLst>
        </pc:cxnChg>
        <pc:cxnChg chg="add mod">
          <ac:chgData name="Manaswini Ray" userId="451f23f8-43b4-4daa-9511-0c9fb98bad1c" providerId="ADAL" clId="{E9F11F39-A95D-418E-B556-65980428252A}" dt="2023-09-08T07:32:05.164" v="1923" actId="1076"/>
          <ac:cxnSpMkLst>
            <pc:docMk/>
            <pc:sldMk cId="133632842" sldId="352"/>
            <ac:cxnSpMk id="11" creationId="{8EDDA3D3-55F8-CC90-70D5-30D24E0BF1A3}"/>
          </ac:cxnSpMkLst>
        </pc:cxnChg>
        <pc:cxnChg chg="add mod">
          <ac:chgData name="Manaswini Ray" userId="451f23f8-43b4-4daa-9511-0c9fb98bad1c" providerId="ADAL" clId="{E9F11F39-A95D-418E-B556-65980428252A}" dt="2023-09-08T07:32:10.930" v="1924" actId="1076"/>
          <ac:cxnSpMkLst>
            <pc:docMk/>
            <pc:sldMk cId="133632842" sldId="352"/>
            <ac:cxnSpMk id="15" creationId="{AB1E989F-B7F0-D0F9-E5AE-5846F3DD76D8}"/>
          </ac:cxnSpMkLst>
        </pc:cxnChg>
        <pc:cxnChg chg="add mod">
          <ac:chgData name="Manaswini Ray" userId="451f23f8-43b4-4daa-9511-0c9fb98bad1c" providerId="ADAL" clId="{E9F11F39-A95D-418E-B556-65980428252A}" dt="2023-09-08T07:32:10.930" v="1924" actId="1076"/>
          <ac:cxnSpMkLst>
            <pc:docMk/>
            <pc:sldMk cId="133632842" sldId="352"/>
            <ac:cxnSpMk id="25" creationId="{3530E695-8FEF-5001-E065-D57055F1301D}"/>
          </ac:cxnSpMkLst>
        </pc:cxnChg>
        <pc:cxnChg chg="add mod">
          <ac:chgData name="Manaswini Ray" userId="451f23f8-43b4-4daa-9511-0c9fb98bad1c" providerId="ADAL" clId="{E9F11F39-A95D-418E-B556-65980428252A}" dt="2023-09-08T07:32:59.218" v="1949" actId="14100"/>
          <ac:cxnSpMkLst>
            <pc:docMk/>
            <pc:sldMk cId="133632842" sldId="352"/>
            <ac:cxnSpMk id="28" creationId="{025DC317-3A41-2348-F885-6B2B5B492EF5}"/>
          </ac:cxnSpMkLst>
        </pc:cxnChg>
        <pc:cxnChg chg="add mod">
          <ac:chgData name="Manaswini Ray" userId="451f23f8-43b4-4daa-9511-0c9fb98bad1c" providerId="ADAL" clId="{E9F11F39-A95D-418E-B556-65980428252A}" dt="2023-09-08T07:33:21.234" v="1954" actId="1076"/>
          <ac:cxnSpMkLst>
            <pc:docMk/>
            <pc:sldMk cId="133632842" sldId="352"/>
            <ac:cxnSpMk id="42" creationId="{61EB6699-F1F3-8130-4402-D954594FFD67}"/>
          </ac:cxnSpMkLst>
        </pc:cxnChg>
        <pc:cxnChg chg="add mod">
          <ac:chgData name="Manaswini Ray" userId="451f23f8-43b4-4daa-9511-0c9fb98bad1c" providerId="ADAL" clId="{E9F11F39-A95D-418E-B556-65980428252A}" dt="2023-09-08T07:33:32.667" v="1958" actId="1076"/>
          <ac:cxnSpMkLst>
            <pc:docMk/>
            <pc:sldMk cId="133632842" sldId="352"/>
            <ac:cxnSpMk id="46" creationId="{174281A5-D021-2D2F-C59B-78AD38D1D24C}"/>
          </ac:cxnSpMkLst>
        </pc:cxnChg>
        <pc:cxnChg chg="add mod">
          <ac:chgData name="Manaswini Ray" userId="451f23f8-43b4-4daa-9511-0c9fb98bad1c" providerId="ADAL" clId="{E9F11F39-A95D-418E-B556-65980428252A}" dt="2023-09-08T07:33:40.032" v="1961" actId="14100"/>
          <ac:cxnSpMkLst>
            <pc:docMk/>
            <pc:sldMk cId="133632842" sldId="352"/>
            <ac:cxnSpMk id="49" creationId="{68A5E763-473B-02A2-C585-A618A5488E38}"/>
          </ac:cxnSpMkLst>
        </pc:cxnChg>
        <pc:cxnChg chg="add mod">
          <ac:chgData name="Manaswini Ray" userId="451f23f8-43b4-4daa-9511-0c9fb98bad1c" providerId="ADAL" clId="{E9F11F39-A95D-418E-B556-65980428252A}" dt="2023-09-08T07:33:47.911" v="1964" actId="14100"/>
          <ac:cxnSpMkLst>
            <pc:docMk/>
            <pc:sldMk cId="133632842" sldId="352"/>
            <ac:cxnSpMk id="52" creationId="{07A697BD-F79A-866E-C6A9-43C927D6C32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5EFA3-2408-462E-A228-C020DF9C1D92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D7A69-FA20-4EA6-BB4D-CD5B291B6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77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D7A69-FA20-4EA6-BB4D-CD5B291B6EA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40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0046-6DF5-0D40-15D4-5E8721C17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E4275-2D18-6502-1D73-350D4D6B1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3E693-8759-5740-D3C7-41870F7A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D2654-4EB5-7B8D-2361-54042BFC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8145D-4936-2B93-BB33-801BE845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97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7EF-D0E9-C1B4-6942-A679117C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04A3-FE58-63A7-B6D0-3FE30A922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C0B7F-69A4-2AFA-7717-214C5EBC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135C-A063-07B2-276D-2FE6F069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8CB5-235E-243B-FC1B-57F6BDB7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79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95A5E-63A2-C3B7-98CA-2EA7E8D19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9017C-6464-4146-21B0-6E62E70F1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F412-1CE4-5170-CE36-1D6A7232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CA356-62CD-9632-6831-E0A47F12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00DCE-EB9E-756C-3C5A-66F9B19A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02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1707" y="79859"/>
            <a:ext cx="11222978" cy="685251"/>
          </a:xfrm>
          <a:prstGeom prst="rect">
            <a:avLst/>
          </a:prstGeom>
          <a:noFill/>
          <a:ln w="476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84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D42F-7ACF-D18B-9227-4D448DB4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79AFB-FA3B-2C51-3789-B4BA7D7E9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5611-A2D3-CE3D-DDDC-4186BF2D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DAC4C-BD8A-3553-DD82-2C0D09BC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018CC-5E1C-6071-1846-C54DF704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47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1DE3-761C-B5A5-DEB7-59C74D214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A2D40-807B-AC03-872F-7D3D213D5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CA2A0-AE69-6B65-A476-2C63F15F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7A903-B7DA-8174-20C9-5E6D77E5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9C722-BAAC-0475-5A62-09539D72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1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743E-8A86-BAE4-7BB7-B5BB17D2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D345-3555-41BC-34D5-1E503D6D6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30BE1-D74E-5885-15E9-77475A947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4EF5A-31BC-00FE-4AF2-D69378B4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5D138-5EF8-E254-7A3F-6F7D4479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D66BE-76C1-BA38-898C-54493879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2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9E37-FBFC-A5B5-93BD-A831DFDC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6F3D5-0D15-31CA-4EE6-B711CE1F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7BCEF-5700-CA12-75B7-F6CBE4A03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5CC9F-96DB-FE8C-8811-943D4D02C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7DFF0-143C-9CF5-0FE2-2BBC2ACF1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992EA-64DA-7CBD-FA0A-18B0E6A7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4F9AF-D614-AE26-2261-326AE674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E3A53-79C3-393A-E8FE-0D235F97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93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42E3-7DAB-927E-EE16-6681746A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F8638-B8B5-9AC4-C7C7-590E14B7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989FA-8D71-D496-6A8B-E19963C3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FA30D-22CE-D055-F22F-8AC93133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3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C8BCB-E9DD-656F-1B1A-1B9F2AE0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8F857-5C1B-FA96-EF34-F3AF22B8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EFC24-3D4F-72C8-3780-55C94D1B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58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7518-ADDA-6FA0-9F0A-F47B4ACA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FEF37-4500-672C-5B30-813145065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67297-1DAE-088E-97E0-B2F3A7A1E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8BBE7-6781-250B-BA97-644B8733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A9B23-B383-1141-3EB6-7D4F46D3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E7EB3-078D-803F-60DC-1E4E9D9F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56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8248-6E23-790D-9A70-946EEB92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E9093-451A-2749-3C01-805E356FD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24C42-2C37-463A-89CF-96E472275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12FF5-A675-A29A-17BB-345305E0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9B3D9-AE8A-2095-36F7-8A435A0D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85409-9B56-F976-4B62-501BDFC1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55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BBE05-5C75-B948-4396-3CEB9A6A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F76B5-31E3-2DF6-D95D-75450EAAA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FF802-5C0E-340E-9A64-BE918149D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015D5-C0A3-F6C7-CF04-29954313F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99E4B-64C2-BF23-9413-32A8AB24F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3840DF-1F10-C4DB-5C56-B30B64D865C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069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423141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B08A-5CA4-6908-89AA-246F695D7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16E92-FEB4-D571-8FAF-8381E74EC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599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18B185-5D46-215A-411D-F11B1E082C10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Composite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033E4A-FD43-436A-35EA-41BCFD660635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5A3F16-715E-6420-CDD5-6CA6FAAC1CF9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F6AEEC-E408-E6A6-4961-849BDC0DC9D6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7E02E-58D6-CE84-3B01-039D5720CE54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IEmployee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70CC0-A932-E1A2-4EE9-DCEADFFCAC09}"/>
              </a:ext>
            </a:extLst>
          </p:cNvPr>
          <p:cNvSpPr txBox="1"/>
          <p:nvPr/>
        </p:nvSpPr>
        <p:spPr>
          <a:xfrm>
            <a:off x="2762738" y="216704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00620EDB-EE29-F8CE-D6F6-2DCBD23A2AD2}"/>
              </a:ext>
            </a:extLst>
          </p:cNvPr>
          <p:cNvCxnSpPr>
            <a:cxnSpLocks/>
          </p:cNvCxnSpPr>
          <p:nvPr/>
        </p:nvCxnSpPr>
        <p:spPr>
          <a:xfrm>
            <a:off x="2304223" y="1529996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3BF8BA6-DE75-C0C6-7E82-E34B0E80F24B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5EF643-E454-E550-4E04-4748BAB2623B}"/>
              </a:ext>
            </a:extLst>
          </p:cNvPr>
          <p:cNvSpPr/>
          <p:nvPr/>
        </p:nvSpPr>
        <p:spPr>
          <a:xfrm>
            <a:off x="4719834" y="3686021"/>
            <a:ext cx="2991679" cy="221789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DDA3D3-55F8-CC90-70D5-30D24E0BF1A3}"/>
              </a:ext>
            </a:extLst>
          </p:cNvPr>
          <p:cNvCxnSpPr>
            <a:cxnSpLocks/>
          </p:cNvCxnSpPr>
          <p:nvPr/>
        </p:nvCxnSpPr>
        <p:spPr>
          <a:xfrm>
            <a:off x="4719833" y="4292309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786E91-41B9-B337-C24D-FB69CEEEF4AB}"/>
              </a:ext>
            </a:extLst>
          </p:cNvPr>
          <p:cNvSpPr txBox="1"/>
          <p:nvPr/>
        </p:nvSpPr>
        <p:spPr>
          <a:xfrm>
            <a:off x="4719834" y="381157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EmployeeDepartment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D0FC3-E8A8-FCBC-A3D5-49F00DA5DFBC}"/>
              </a:ext>
            </a:extLst>
          </p:cNvPr>
          <p:cNvSpPr txBox="1"/>
          <p:nvPr/>
        </p:nvSpPr>
        <p:spPr>
          <a:xfrm>
            <a:off x="4719833" y="4319401"/>
            <a:ext cx="2613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  <a:p>
            <a:r>
              <a:rPr lang="en-US" dirty="0" err="1"/>
              <a:t>AddEmployee</a:t>
            </a:r>
            <a:r>
              <a:rPr lang="en-US" dirty="0"/>
              <a:t>()</a:t>
            </a:r>
          </a:p>
          <a:p>
            <a:r>
              <a:rPr lang="en-US" dirty="0" err="1"/>
              <a:t>RemoveEmployee</a:t>
            </a:r>
            <a:r>
              <a:rPr lang="en-US" dirty="0"/>
              <a:t>()</a:t>
            </a:r>
          </a:p>
          <a:p>
            <a:r>
              <a:rPr lang="en-US" dirty="0" err="1"/>
              <a:t>GetEmployeeList</a:t>
            </a:r>
            <a:r>
              <a:rPr lang="en-US" dirty="0"/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CFD2EE-80B7-16F0-12AA-286DCE6DF975}"/>
              </a:ext>
            </a:extLst>
          </p:cNvPr>
          <p:cNvSpPr/>
          <p:nvPr/>
        </p:nvSpPr>
        <p:spPr>
          <a:xfrm>
            <a:off x="1065310" y="367530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1E989F-B7F0-D0F9-E5AE-5846F3DD76D8}"/>
              </a:ext>
            </a:extLst>
          </p:cNvPr>
          <p:cNvCxnSpPr>
            <a:stCxn id="14" idx="1"/>
            <a:endCxn id="14" idx="3"/>
          </p:cNvCxnSpPr>
          <p:nvPr/>
        </p:nvCxnSpPr>
        <p:spPr>
          <a:xfrm>
            <a:off x="1065310" y="428158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2223AC-218C-5081-453B-EC57A801B6CB}"/>
              </a:ext>
            </a:extLst>
          </p:cNvPr>
          <p:cNvSpPr txBox="1"/>
          <p:nvPr/>
        </p:nvSpPr>
        <p:spPr>
          <a:xfrm>
            <a:off x="1090156" y="379377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BDFF4-07AE-CC04-56AF-A56BC98FDF2E}"/>
              </a:ext>
            </a:extLst>
          </p:cNvPr>
          <p:cNvSpPr txBox="1"/>
          <p:nvPr/>
        </p:nvSpPr>
        <p:spPr>
          <a:xfrm>
            <a:off x="1079879" y="425208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cxnSp>
        <p:nvCxnSpPr>
          <p:cNvPr id="25" name="Straight Arrow Connector 17">
            <a:extLst>
              <a:ext uri="{FF2B5EF4-FFF2-40B4-BE49-F238E27FC236}">
                <a16:creationId xmlns:a16="http://schemas.microsoft.com/office/drawing/2014/main" id="{3530E695-8FEF-5001-E065-D57055F1301D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5400000" flipH="1" flipV="1">
            <a:off x="2884478" y="2490045"/>
            <a:ext cx="861928" cy="1508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025DC317-3A41-2348-F885-6B2B5B492EF5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rot="16200000" flipV="1">
            <a:off x="4706381" y="2176727"/>
            <a:ext cx="872648" cy="2145939"/>
          </a:xfrm>
          <a:prstGeom prst="bentConnector3">
            <a:avLst>
              <a:gd name="adj1" fmla="val 512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80FB1F9-AF58-DC37-8695-5374A60558B8}"/>
              </a:ext>
            </a:extLst>
          </p:cNvPr>
          <p:cNvSpPr/>
          <p:nvPr/>
        </p:nvSpPr>
        <p:spPr>
          <a:xfrm>
            <a:off x="8227770" y="3313963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50F3AF-5EAC-53F1-CBF8-08172A0FCB08}"/>
              </a:ext>
            </a:extLst>
          </p:cNvPr>
          <p:cNvSpPr txBox="1"/>
          <p:nvPr/>
        </p:nvSpPr>
        <p:spPr>
          <a:xfrm>
            <a:off x="8240517" y="3369205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OCMDepartment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7E48CA-4CBD-FF74-5D38-F1731AA3044B}"/>
              </a:ext>
            </a:extLst>
          </p:cNvPr>
          <p:cNvSpPr/>
          <p:nvPr/>
        </p:nvSpPr>
        <p:spPr>
          <a:xfrm>
            <a:off x="10073569" y="2388798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A80ABF-3624-E6D6-B41E-0F1063389E0C}"/>
              </a:ext>
            </a:extLst>
          </p:cNvPr>
          <p:cNvSpPr txBox="1"/>
          <p:nvPr/>
        </p:nvSpPr>
        <p:spPr>
          <a:xfrm>
            <a:off x="10086316" y="2444040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 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573184-134C-9FE1-9200-471DAC51FA54}"/>
              </a:ext>
            </a:extLst>
          </p:cNvPr>
          <p:cNvSpPr/>
          <p:nvPr/>
        </p:nvSpPr>
        <p:spPr>
          <a:xfrm>
            <a:off x="8971250" y="1590261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3F91F9-466C-D656-23FA-978C1B07369B}"/>
              </a:ext>
            </a:extLst>
          </p:cNvPr>
          <p:cNvSpPr txBox="1"/>
          <p:nvPr/>
        </p:nvSpPr>
        <p:spPr>
          <a:xfrm>
            <a:off x="8983997" y="1645503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Shyam </a:t>
            </a:r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769A5D-5023-F4D0-6FDC-C6665680F35F}"/>
              </a:ext>
            </a:extLst>
          </p:cNvPr>
          <p:cNvSpPr/>
          <p:nvPr/>
        </p:nvSpPr>
        <p:spPr>
          <a:xfrm>
            <a:off x="6971062" y="2027538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C39D1D-781E-C0F2-37F3-17C0037C7589}"/>
              </a:ext>
            </a:extLst>
          </p:cNvPr>
          <p:cNvSpPr txBox="1"/>
          <p:nvPr/>
        </p:nvSpPr>
        <p:spPr>
          <a:xfrm>
            <a:off x="6983809" y="2082780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Sita </a:t>
            </a:r>
            <a:endParaRPr lang="en-IN" dirty="0"/>
          </a:p>
        </p:txBody>
      </p:sp>
      <p:cxnSp>
        <p:nvCxnSpPr>
          <p:cNvPr id="42" name="Straight Arrow Connector 17">
            <a:extLst>
              <a:ext uri="{FF2B5EF4-FFF2-40B4-BE49-F238E27FC236}">
                <a16:creationId xmlns:a16="http://schemas.microsoft.com/office/drawing/2014/main" id="{61EB6699-F1F3-8130-4402-D954594FFD67}"/>
              </a:ext>
            </a:extLst>
          </p:cNvPr>
          <p:cNvCxnSpPr>
            <a:cxnSpLocks/>
          </p:cNvCxnSpPr>
          <p:nvPr/>
        </p:nvCxnSpPr>
        <p:spPr>
          <a:xfrm rot="5400000">
            <a:off x="7927311" y="3577982"/>
            <a:ext cx="1001189" cy="1432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17">
            <a:extLst>
              <a:ext uri="{FF2B5EF4-FFF2-40B4-BE49-F238E27FC236}">
                <a16:creationId xmlns:a16="http://schemas.microsoft.com/office/drawing/2014/main" id="{174281A5-D021-2D2F-C59B-78AD38D1D2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91392" y="2303553"/>
            <a:ext cx="861851" cy="12694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17">
            <a:extLst>
              <a:ext uri="{FF2B5EF4-FFF2-40B4-BE49-F238E27FC236}">
                <a16:creationId xmlns:a16="http://schemas.microsoft.com/office/drawing/2014/main" id="{68A5E763-473B-02A2-C585-A618A5488E38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 rot="5400000">
            <a:off x="8872846" y="2354274"/>
            <a:ext cx="1299128" cy="7307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17">
            <a:extLst>
              <a:ext uri="{FF2B5EF4-FFF2-40B4-BE49-F238E27FC236}">
                <a16:creationId xmlns:a16="http://schemas.microsoft.com/office/drawing/2014/main" id="{07A697BD-F79A-866E-C6A9-43C927D6C32E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rot="5400000">
            <a:off x="9823275" y="2202383"/>
            <a:ext cx="500591" cy="18330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2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2AB77-2756-26BF-B040-B2E68B0C97D7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 err="1">
                <a:solidFill>
                  <a:srgbClr val="000000"/>
                </a:solidFill>
              </a:rPr>
              <a:t>FlyWeight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DDB1C8-ABD4-F3AC-3A1D-D084C474C56E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BACCDB-5705-38CD-6F2F-E82C6A80FBD7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E537F2-A8B0-250D-DCF1-7721CE4075DA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D0D04-BCD7-6EA6-0F5A-D013AE623C4B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Circle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3DB44-CC03-F82D-B0CD-116190FC902D}"/>
              </a:ext>
            </a:extLst>
          </p:cNvPr>
          <p:cNvSpPr txBox="1"/>
          <p:nvPr/>
        </p:nvSpPr>
        <p:spPr>
          <a:xfrm>
            <a:off x="2773015" y="230807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DrawCircle</a:t>
            </a:r>
            <a:r>
              <a:rPr lang="en-US" dirty="0"/>
              <a:t>()</a:t>
            </a:r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DB1EF2C1-4893-B870-C94E-730F84F45DC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304223" y="1529995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8747D76-9D92-047D-BBAD-044BE25FCD7F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00A943-8CCD-CAB5-EE44-5A9DD17BBC21}"/>
              </a:ext>
            </a:extLst>
          </p:cNvPr>
          <p:cNvSpPr/>
          <p:nvPr/>
        </p:nvSpPr>
        <p:spPr>
          <a:xfrm>
            <a:off x="6896098" y="194768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B0827C-F477-91E7-6BF7-B26F8967ACBB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6896098" y="255396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6910F0-E6BA-52AC-FA19-0C1E72ADBAD6}"/>
              </a:ext>
            </a:extLst>
          </p:cNvPr>
          <p:cNvSpPr txBox="1"/>
          <p:nvPr/>
        </p:nvSpPr>
        <p:spPr>
          <a:xfrm>
            <a:off x="6920944" y="206615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ICircle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0AD450-5CDF-8F20-6CDB-0D538CE889BC}"/>
              </a:ext>
            </a:extLst>
          </p:cNvPr>
          <p:cNvSpPr txBox="1"/>
          <p:nvPr/>
        </p:nvSpPr>
        <p:spPr>
          <a:xfrm>
            <a:off x="6920944" y="266549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DrawCircle</a:t>
            </a:r>
            <a:r>
              <a:rPr lang="en-US" dirty="0"/>
              <a:t>()</a:t>
            </a:r>
          </a:p>
        </p:txBody>
      </p:sp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D0C5C679-C414-A304-6390-CEA10A4CE879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5739848" y="2196548"/>
            <a:ext cx="1156250" cy="357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B643D8F-579A-FD2C-56C6-76E933A1B19D}"/>
              </a:ext>
            </a:extLst>
          </p:cNvPr>
          <p:cNvSpPr/>
          <p:nvPr/>
        </p:nvSpPr>
        <p:spPr>
          <a:xfrm>
            <a:off x="6935056" y="4349340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3B5C1F-C7D9-F745-C853-F84E2870990D}"/>
              </a:ext>
            </a:extLst>
          </p:cNvPr>
          <p:cNvCxnSpPr>
            <a:stCxn id="16" idx="1"/>
            <a:endCxn id="16" idx="3"/>
          </p:cNvCxnSpPr>
          <p:nvPr/>
        </p:nvCxnSpPr>
        <p:spPr>
          <a:xfrm>
            <a:off x="6935056" y="4955627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5F4CA9-D0C3-BFE1-8346-9A36DE40D307}"/>
              </a:ext>
            </a:extLst>
          </p:cNvPr>
          <p:cNvSpPr txBox="1"/>
          <p:nvPr/>
        </p:nvSpPr>
        <p:spPr>
          <a:xfrm>
            <a:off x="6959902" y="4467818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CircleFactory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388593-B236-A155-EF4D-3E214215FB3E}"/>
              </a:ext>
            </a:extLst>
          </p:cNvPr>
          <p:cNvSpPr txBox="1"/>
          <p:nvPr/>
        </p:nvSpPr>
        <p:spPr>
          <a:xfrm>
            <a:off x="6959902" y="5067155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GetCircle</a:t>
            </a:r>
            <a:r>
              <a:rPr lang="en-US" dirty="0"/>
              <a:t>()</a:t>
            </a:r>
          </a:p>
        </p:txBody>
      </p:sp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id="{5263F54B-A4F8-3108-2920-54DC24544B6A}"/>
              </a:ext>
            </a:extLst>
          </p:cNvPr>
          <p:cNvCxnSpPr>
            <a:cxnSpLocks/>
            <a:stCxn id="10" idx="2"/>
            <a:endCxn id="16" idx="1"/>
          </p:cNvCxnSpPr>
          <p:nvPr/>
        </p:nvCxnSpPr>
        <p:spPr>
          <a:xfrm rot="5400000">
            <a:off x="6765811" y="3329500"/>
            <a:ext cx="1795372" cy="1456882"/>
          </a:xfrm>
          <a:prstGeom prst="bentConnector4">
            <a:avLst>
              <a:gd name="adj1" fmla="val 33115"/>
              <a:gd name="adj2" fmla="val 1156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11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5AB179-8F6B-2165-D246-D2E29D03C3A8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Chain Of </a:t>
            </a:r>
            <a:r>
              <a:rPr lang="en-US" sz="2000" b="1" u="sng" dirty="0" err="1">
                <a:solidFill>
                  <a:srgbClr val="000000"/>
                </a:solidFill>
              </a:rPr>
              <a:t>Resposibility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2F0ED9-0FBF-2DA7-6751-82319C36B78E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3DC06F-B9FA-8B77-DFBE-AE539ED1C012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CD7F8D-4358-18D4-C017-982F57B116E7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F0EDB-6E74-D46A-1E0B-F9344EE3AFC6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ExpenseApprovalChain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F9A2A-D9EB-EEE5-248D-59E217989448}"/>
              </a:ext>
            </a:extLst>
          </p:cNvPr>
          <p:cNvSpPr txBox="1"/>
          <p:nvPr/>
        </p:nvSpPr>
        <p:spPr>
          <a:xfrm>
            <a:off x="2773015" y="230807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ExpenseApproval</a:t>
            </a:r>
            <a:r>
              <a:rPr lang="en-US" dirty="0"/>
              <a:t>()</a:t>
            </a:r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D3CBB509-870A-0E78-E68A-F77C45809B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0561" y="2360558"/>
            <a:ext cx="1921336" cy="10259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7B6ACD3-862A-85D5-108A-B8041CA1E65A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CF39E1-0DD0-1DA3-2C27-07D015F3A9D0}"/>
              </a:ext>
            </a:extLst>
          </p:cNvPr>
          <p:cNvSpPr/>
          <p:nvPr/>
        </p:nvSpPr>
        <p:spPr>
          <a:xfrm>
            <a:off x="7292408" y="322458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E3DCAC-FDBF-2438-0603-009039A57C3D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7292408" y="92874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5FFF75-6D2C-D77A-9709-B8E92DAD32B6}"/>
              </a:ext>
            </a:extLst>
          </p:cNvPr>
          <p:cNvSpPr txBox="1"/>
          <p:nvPr/>
        </p:nvSpPr>
        <p:spPr>
          <a:xfrm>
            <a:off x="7317254" y="44093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Supervisor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F316A8-7FD0-3A31-D2A8-AB0DD74D7040}"/>
              </a:ext>
            </a:extLst>
          </p:cNvPr>
          <p:cNvSpPr txBox="1"/>
          <p:nvPr/>
        </p:nvSpPr>
        <p:spPr>
          <a:xfrm>
            <a:off x="7317254" y="1040273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80439A62-C621-6661-8C20-A9E39062C19E}"/>
              </a:ext>
            </a:extLst>
          </p:cNvPr>
          <p:cNvCxnSpPr>
            <a:cxnSpLocks/>
          </p:cNvCxnSpPr>
          <p:nvPr/>
        </p:nvCxnSpPr>
        <p:spPr>
          <a:xfrm flipV="1">
            <a:off x="5739848" y="926227"/>
            <a:ext cx="1552560" cy="1267803"/>
          </a:xfrm>
          <a:prstGeom prst="bentConnector3">
            <a:avLst>
              <a:gd name="adj1" fmla="val 506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2BC5508-23A0-591B-51EA-AA3EA8D7BD8F}"/>
              </a:ext>
            </a:extLst>
          </p:cNvPr>
          <p:cNvSpPr/>
          <p:nvPr/>
        </p:nvSpPr>
        <p:spPr>
          <a:xfrm>
            <a:off x="7317254" y="1917920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57C6DF-B7B9-34BA-C651-5AA9A4F7E4A5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7317254" y="2524207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EE7777-DB05-15C3-9457-43842F5743A1}"/>
              </a:ext>
            </a:extLst>
          </p:cNvPr>
          <p:cNvSpPr txBox="1"/>
          <p:nvPr/>
        </p:nvSpPr>
        <p:spPr>
          <a:xfrm>
            <a:off x="7342100" y="2036398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DepartmentSupervisor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3B5ADF-BFA2-690B-F2DB-6454BFE52C4A}"/>
              </a:ext>
            </a:extLst>
          </p:cNvPr>
          <p:cNvSpPr txBox="1"/>
          <p:nvPr/>
        </p:nvSpPr>
        <p:spPr>
          <a:xfrm>
            <a:off x="7342100" y="2635735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97A603-51E1-4DC1-3B27-20D6DAE415F2}"/>
              </a:ext>
            </a:extLst>
          </p:cNvPr>
          <p:cNvSpPr/>
          <p:nvPr/>
        </p:nvSpPr>
        <p:spPr>
          <a:xfrm>
            <a:off x="7317254" y="351338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C3010C-F697-B99F-E2C1-29A453A7FE53}"/>
              </a:ext>
            </a:extLst>
          </p:cNvPr>
          <p:cNvCxnSpPr>
            <a:stCxn id="21" idx="1"/>
            <a:endCxn id="21" idx="3"/>
          </p:cNvCxnSpPr>
          <p:nvPr/>
        </p:nvCxnSpPr>
        <p:spPr>
          <a:xfrm>
            <a:off x="7317254" y="411966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3C5BB6-5C2D-7AD6-E24B-EAC6B3862B4A}"/>
              </a:ext>
            </a:extLst>
          </p:cNvPr>
          <p:cNvSpPr txBox="1"/>
          <p:nvPr/>
        </p:nvSpPr>
        <p:spPr>
          <a:xfrm>
            <a:off x="7342100" y="363185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FinanceSupervisor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C9D2FC-6309-7C5D-C867-4269E1ADB596}"/>
              </a:ext>
            </a:extLst>
          </p:cNvPr>
          <p:cNvSpPr txBox="1"/>
          <p:nvPr/>
        </p:nvSpPr>
        <p:spPr>
          <a:xfrm>
            <a:off x="7342100" y="423119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D7C6304B-B993-7561-4EEE-CD15D767E76E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5739848" y="2196548"/>
            <a:ext cx="1577406" cy="3276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17">
            <a:extLst>
              <a:ext uri="{FF2B5EF4-FFF2-40B4-BE49-F238E27FC236}">
                <a16:creationId xmlns:a16="http://schemas.microsoft.com/office/drawing/2014/main" id="{EFC741AF-DF29-B635-86FE-0938B7471DE9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5739848" y="2196548"/>
            <a:ext cx="1577406" cy="1923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4381826-9466-72BD-5D6F-DD355532E7E0}"/>
              </a:ext>
            </a:extLst>
          </p:cNvPr>
          <p:cNvSpPr/>
          <p:nvPr/>
        </p:nvSpPr>
        <p:spPr>
          <a:xfrm>
            <a:off x="808383" y="3834219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FE7C34-27C6-39AA-432A-94209CC5FDBC}"/>
              </a:ext>
            </a:extLst>
          </p:cNvPr>
          <p:cNvCxnSpPr>
            <a:stCxn id="36" idx="1"/>
            <a:endCxn id="36" idx="3"/>
          </p:cNvCxnSpPr>
          <p:nvPr/>
        </p:nvCxnSpPr>
        <p:spPr>
          <a:xfrm>
            <a:off x="808383" y="4440506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7649B48-6C20-7FB1-E853-F46076AFB019}"/>
              </a:ext>
            </a:extLst>
          </p:cNvPr>
          <p:cNvSpPr txBox="1"/>
          <p:nvPr/>
        </p:nvSpPr>
        <p:spPr>
          <a:xfrm>
            <a:off x="833229" y="3952697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ChainHandler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10EC67-D79A-73E6-ADEE-78017D190028}"/>
              </a:ext>
            </a:extLst>
          </p:cNvPr>
          <p:cNvSpPr txBox="1"/>
          <p:nvPr/>
        </p:nvSpPr>
        <p:spPr>
          <a:xfrm>
            <a:off x="833229" y="4552034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cxnSp>
        <p:nvCxnSpPr>
          <p:cNvPr id="42" name="Straight Arrow Connector 17">
            <a:extLst>
              <a:ext uri="{FF2B5EF4-FFF2-40B4-BE49-F238E27FC236}">
                <a16:creationId xmlns:a16="http://schemas.microsoft.com/office/drawing/2014/main" id="{A70104BE-4953-4292-9710-10699A2A1241}"/>
              </a:ext>
            </a:extLst>
          </p:cNvPr>
          <p:cNvCxnSpPr>
            <a:cxnSpLocks/>
            <a:stCxn id="36" idx="3"/>
            <a:endCxn id="3" idx="2"/>
          </p:cNvCxnSpPr>
          <p:nvPr/>
        </p:nvCxnSpPr>
        <p:spPr>
          <a:xfrm flipV="1">
            <a:off x="3800062" y="2802835"/>
            <a:ext cx="443947" cy="1637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6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700BED-AAF5-C553-25B7-1DF09E0D05A6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State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86EFC5-D804-19A7-0E71-92E9FFDEC7D7}"/>
              </a:ext>
            </a:extLst>
          </p:cNvPr>
          <p:cNvSpPr/>
          <p:nvPr/>
        </p:nvSpPr>
        <p:spPr>
          <a:xfrm>
            <a:off x="2748169" y="1587742"/>
            <a:ext cx="2991679" cy="230108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CFB374-5871-A17E-FD9D-512A7FBF3A6B}"/>
              </a:ext>
            </a:extLst>
          </p:cNvPr>
          <p:cNvCxnSpPr>
            <a:cxnSpLocks/>
          </p:cNvCxnSpPr>
          <p:nvPr/>
        </p:nvCxnSpPr>
        <p:spPr>
          <a:xfrm>
            <a:off x="2748168" y="223717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79332FB-DACE-AFC9-8D33-EC2BFCD28731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E7BDA-CA56-C349-4E65-DE638AC61D41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IUserState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6FB64-87BC-D24F-CB80-17CE1B803EB8}"/>
              </a:ext>
            </a:extLst>
          </p:cNvPr>
          <p:cNvSpPr txBox="1"/>
          <p:nvPr/>
        </p:nvSpPr>
        <p:spPr>
          <a:xfrm>
            <a:off x="2748168" y="2515421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9" name="Straight Arrow Connector 17">
            <a:extLst>
              <a:ext uri="{FF2B5EF4-FFF2-40B4-BE49-F238E27FC236}">
                <a16:creationId xmlns:a16="http://schemas.microsoft.com/office/drawing/2014/main" id="{FB696BA3-C47A-ADAD-C5A6-C19604543092}"/>
              </a:ext>
            </a:extLst>
          </p:cNvPr>
          <p:cNvCxnSpPr>
            <a:cxnSpLocks/>
            <a:stCxn id="10" idx="2"/>
            <a:endCxn id="8" idx="1"/>
          </p:cNvCxnSpPr>
          <p:nvPr/>
        </p:nvCxnSpPr>
        <p:spPr>
          <a:xfrm rot="16200000" flipH="1">
            <a:off x="1411851" y="1779268"/>
            <a:ext cx="1202703" cy="1469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040F5E2-0BFC-9187-4405-19B50E0CF923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B3302-44AF-CD30-34E5-1FACB84BBB28}"/>
              </a:ext>
            </a:extLst>
          </p:cNvPr>
          <p:cNvSpPr/>
          <p:nvPr/>
        </p:nvSpPr>
        <p:spPr>
          <a:xfrm>
            <a:off x="7292408" y="322457"/>
            <a:ext cx="2991679" cy="175561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2C0331-65B3-73AC-AED0-A3E373893088}"/>
              </a:ext>
            </a:extLst>
          </p:cNvPr>
          <p:cNvCxnSpPr>
            <a:cxnSpLocks/>
          </p:cNvCxnSpPr>
          <p:nvPr/>
        </p:nvCxnSpPr>
        <p:spPr>
          <a:xfrm>
            <a:off x="7292408" y="95852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A44D4C2-74AC-8F92-A3DD-AABF8C0AD852}"/>
              </a:ext>
            </a:extLst>
          </p:cNvPr>
          <p:cNvSpPr txBox="1"/>
          <p:nvPr/>
        </p:nvSpPr>
        <p:spPr>
          <a:xfrm>
            <a:off x="7317254" y="44093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OnlineState</a:t>
            </a:r>
            <a:endParaRPr lang="en-IN" dirty="0"/>
          </a:p>
        </p:txBody>
      </p:sp>
      <p:cxnSp>
        <p:nvCxnSpPr>
          <p:cNvPr id="15" name="Straight Arrow Connector 17">
            <a:extLst>
              <a:ext uri="{FF2B5EF4-FFF2-40B4-BE49-F238E27FC236}">
                <a16:creationId xmlns:a16="http://schemas.microsoft.com/office/drawing/2014/main" id="{BCAE0049-25D1-4D23-A5BB-241D833E826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739848" y="1689802"/>
            <a:ext cx="1577406" cy="1048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82D1245-3F5F-3536-A4D6-2E7C93CC6873}"/>
              </a:ext>
            </a:extLst>
          </p:cNvPr>
          <p:cNvSpPr/>
          <p:nvPr/>
        </p:nvSpPr>
        <p:spPr>
          <a:xfrm>
            <a:off x="7752004" y="4575991"/>
            <a:ext cx="2991679" cy="205054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146648-037A-1CC5-4FD3-D94498BA9EA5}"/>
              </a:ext>
            </a:extLst>
          </p:cNvPr>
          <p:cNvCxnSpPr>
            <a:cxnSpLocks/>
          </p:cNvCxnSpPr>
          <p:nvPr/>
        </p:nvCxnSpPr>
        <p:spPr>
          <a:xfrm>
            <a:off x="7752004" y="515983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C7199B-3F6F-02EF-9E4E-EB4177951665}"/>
              </a:ext>
            </a:extLst>
          </p:cNvPr>
          <p:cNvSpPr txBox="1"/>
          <p:nvPr/>
        </p:nvSpPr>
        <p:spPr>
          <a:xfrm>
            <a:off x="7752004" y="4679517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BusyState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06D752-349F-EE9E-E8E0-5CA35F50D3C3}"/>
              </a:ext>
            </a:extLst>
          </p:cNvPr>
          <p:cNvSpPr/>
          <p:nvPr/>
        </p:nvSpPr>
        <p:spPr>
          <a:xfrm>
            <a:off x="3516335" y="5037254"/>
            <a:ext cx="2991679" cy="172089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707F3A-DC4F-DB7A-F06C-2056D4D2095A}"/>
              </a:ext>
            </a:extLst>
          </p:cNvPr>
          <p:cNvCxnSpPr>
            <a:cxnSpLocks/>
          </p:cNvCxnSpPr>
          <p:nvPr/>
        </p:nvCxnSpPr>
        <p:spPr>
          <a:xfrm>
            <a:off x="3516335" y="5559706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B4177B8-A26D-404C-3B5B-8D96197B1C37}"/>
              </a:ext>
            </a:extLst>
          </p:cNvPr>
          <p:cNvSpPr txBox="1"/>
          <p:nvPr/>
        </p:nvSpPr>
        <p:spPr>
          <a:xfrm>
            <a:off x="3516335" y="5146933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AwayState</a:t>
            </a:r>
            <a:endParaRPr lang="en-IN" dirty="0"/>
          </a:p>
        </p:txBody>
      </p:sp>
      <p:cxnSp>
        <p:nvCxnSpPr>
          <p:cNvPr id="24" name="Straight Arrow Connector 17">
            <a:extLst>
              <a:ext uri="{FF2B5EF4-FFF2-40B4-BE49-F238E27FC236}">
                <a16:creationId xmlns:a16="http://schemas.microsoft.com/office/drawing/2014/main" id="{3E5667DE-6A7D-665B-F817-276EA7F92DEF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5739848" y="2738285"/>
            <a:ext cx="2012156" cy="2862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17">
            <a:extLst>
              <a:ext uri="{FF2B5EF4-FFF2-40B4-BE49-F238E27FC236}">
                <a16:creationId xmlns:a16="http://schemas.microsoft.com/office/drawing/2014/main" id="{3BA56AA5-1877-232F-2C03-40E1AAD31CE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 flipH="1">
            <a:off x="3516335" y="2738285"/>
            <a:ext cx="2223513" cy="3159418"/>
          </a:xfrm>
          <a:prstGeom prst="bentConnector5">
            <a:avLst>
              <a:gd name="adj1" fmla="val -10281"/>
              <a:gd name="adj2" fmla="val 54591"/>
              <a:gd name="adj3" fmla="val 1102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AF2C172-1B8A-B0B3-A744-543C11437697}"/>
              </a:ext>
            </a:extLst>
          </p:cNvPr>
          <p:cNvSpPr txBox="1"/>
          <p:nvPr/>
        </p:nvSpPr>
        <p:spPr>
          <a:xfrm>
            <a:off x="7317253" y="987577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E70125-0E23-7A86-0537-5E5A671D5E10}"/>
              </a:ext>
            </a:extLst>
          </p:cNvPr>
          <p:cNvSpPr txBox="1"/>
          <p:nvPr/>
        </p:nvSpPr>
        <p:spPr>
          <a:xfrm>
            <a:off x="3516335" y="5601264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91DF25D-031F-A488-D5C8-71848D3C24F8}"/>
              </a:ext>
            </a:extLst>
          </p:cNvPr>
          <p:cNvSpPr txBox="1"/>
          <p:nvPr/>
        </p:nvSpPr>
        <p:spPr>
          <a:xfrm>
            <a:off x="7752004" y="5377092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2DD32C-EC4F-EBFE-8F92-A6E25F740575}"/>
              </a:ext>
            </a:extLst>
          </p:cNvPr>
          <p:cNvSpPr/>
          <p:nvPr/>
        </p:nvSpPr>
        <p:spPr>
          <a:xfrm>
            <a:off x="8435406" y="2321338"/>
            <a:ext cx="2991679" cy="205054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FF42B6B-B6F5-5A2D-B90D-A7E2EAF5E58D}"/>
              </a:ext>
            </a:extLst>
          </p:cNvPr>
          <p:cNvCxnSpPr>
            <a:cxnSpLocks/>
          </p:cNvCxnSpPr>
          <p:nvPr/>
        </p:nvCxnSpPr>
        <p:spPr>
          <a:xfrm>
            <a:off x="8435406" y="2905177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63EFF87-E536-7AB9-7674-7DDF5DEB4EB8}"/>
              </a:ext>
            </a:extLst>
          </p:cNvPr>
          <p:cNvSpPr txBox="1"/>
          <p:nvPr/>
        </p:nvSpPr>
        <p:spPr>
          <a:xfrm>
            <a:off x="8435406" y="2424864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OfflineState</a:t>
            </a:r>
            <a:endParaRPr lang="en-IN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A4EDB4-12AB-2F25-A41E-7AE2EFA315C0}"/>
              </a:ext>
            </a:extLst>
          </p:cNvPr>
          <p:cNvSpPr txBox="1"/>
          <p:nvPr/>
        </p:nvSpPr>
        <p:spPr>
          <a:xfrm>
            <a:off x="8435406" y="3122439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82" name="Straight Arrow Connector 17">
            <a:extLst>
              <a:ext uri="{FF2B5EF4-FFF2-40B4-BE49-F238E27FC236}">
                <a16:creationId xmlns:a16="http://schemas.microsoft.com/office/drawing/2014/main" id="{0E482E31-92EA-4588-3E88-6A2BDBD1359A}"/>
              </a:ext>
            </a:extLst>
          </p:cNvPr>
          <p:cNvCxnSpPr>
            <a:cxnSpLocks/>
            <a:stCxn id="4" idx="3"/>
            <a:endCxn id="74" idx="1"/>
          </p:cNvCxnSpPr>
          <p:nvPr/>
        </p:nvCxnSpPr>
        <p:spPr>
          <a:xfrm>
            <a:off x="5739848" y="2738285"/>
            <a:ext cx="2695558" cy="984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32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851384-546E-0D03-D063-3FB06A0955A7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Template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78CA9B-B140-9D31-2F75-3DF9E2B30E34}"/>
              </a:ext>
            </a:extLst>
          </p:cNvPr>
          <p:cNvSpPr/>
          <p:nvPr/>
        </p:nvSpPr>
        <p:spPr>
          <a:xfrm>
            <a:off x="2748169" y="1587742"/>
            <a:ext cx="2991679" cy="230108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CE4B34-D951-D55B-BEE6-7BAD38A73076}"/>
              </a:ext>
            </a:extLst>
          </p:cNvPr>
          <p:cNvCxnSpPr>
            <a:cxnSpLocks/>
          </p:cNvCxnSpPr>
          <p:nvPr/>
        </p:nvCxnSpPr>
        <p:spPr>
          <a:xfrm>
            <a:off x="2748168" y="207807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5D4D659-4BAD-C979-B911-7B1FB3596494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BB29D-4245-5DC0-D82F-C8D6B0744372}"/>
              </a:ext>
            </a:extLst>
          </p:cNvPr>
          <p:cNvSpPr txBox="1"/>
          <p:nvPr/>
        </p:nvSpPr>
        <p:spPr>
          <a:xfrm>
            <a:off x="2773014" y="1665264"/>
            <a:ext cx="26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OrderProcessTemplate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CFE65-7D23-B7F9-E779-3CA5FEF3D28E}"/>
              </a:ext>
            </a:extLst>
          </p:cNvPr>
          <p:cNvSpPr txBox="1"/>
          <p:nvPr/>
        </p:nvSpPr>
        <p:spPr>
          <a:xfrm>
            <a:off x="2748168" y="2103362"/>
            <a:ext cx="2538535" cy="2096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ProcessOrder</a:t>
            </a:r>
            <a:r>
              <a:rPr lang="en-US" dirty="0"/>
              <a:t>(){}</a:t>
            </a:r>
          </a:p>
          <a:p>
            <a:r>
              <a:rPr lang="en-US" dirty="0" err="1"/>
              <a:t>TakeOrder</a:t>
            </a:r>
            <a:r>
              <a:rPr lang="en-US" dirty="0"/>
              <a:t>()</a:t>
            </a:r>
          </a:p>
          <a:p>
            <a:r>
              <a:rPr lang="en-US" dirty="0" err="1"/>
              <a:t>PrepareOrder</a:t>
            </a:r>
            <a:r>
              <a:rPr lang="en-US" dirty="0"/>
              <a:t>()</a:t>
            </a:r>
          </a:p>
          <a:p>
            <a:r>
              <a:rPr lang="en-US" dirty="0"/>
              <a:t>Service()</a:t>
            </a:r>
          </a:p>
          <a:p>
            <a:r>
              <a:rPr lang="en-US" dirty="0" err="1"/>
              <a:t>IsPayment</a:t>
            </a:r>
            <a:r>
              <a:rPr lang="en-US" dirty="0"/>
              <a:t>()</a:t>
            </a:r>
          </a:p>
          <a:p>
            <a:r>
              <a:rPr lang="en-US" dirty="0" err="1"/>
              <a:t>ProcessPayment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3756F977-DF99-6200-BE44-957716AC77E1}"/>
              </a:ext>
            </a:extLst>
          </p:cNvPr>
          <p:cNvCxnSpPr>
            <a:cxnSpLocks/>
            <a:stCxn id="9" idx="2"/>
            <a:endCxn id="7" idx="1"/>
          </p:cNvCxnSpPr>
          <p:nvPr/>
        </p:nvCxnSpPr>
        <p:spPr>
          <a:xfrm rot="16200000" flipH="1">
            <a:off x="1393780" y="1797339"/>
            <a:ext cx="1238845" cy="1469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54D8650-4AD3-D8EE-DC39-9E977B311EEA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0F402-A35E-1FDF-4347-312F8C1CCC5D}"/>
              </a:ext>
            </a:extLst>
          </p:cNvPr>
          <p:cNvSpPr/>
          <p:nvPr/>
        </p:nvSpPr>
        <p:spPr>
          <a:xfrm>
            <a:off x="7292408" y="322457"/>
            <a:ext cx="2991679" cy="230108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9F7E3D-10B3-C4B0-088C-5F5D6CD711D8}"/>
              </a:ext>
            </a:extLst>
          </p:cNvPr>
          <p:cNvCxnSpPr>
            <a:cxnSpLocks/>
          </p:cNvCxnSpPr>
          <p:nvPr/>
        </p:nvCxnSpPr>
        <p:spPr>
          <a:xfrm>
            <a:off x="7292408" y="95852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7EE05B-E9CB-16C6-A7EE-ADAB962D4AB6}"/>
              </a:ext>
            </a:extLst>
          </p:cNvPr>
          <p:cNvSpPr txBox="1"/>
          <p:nvPr/>
        </p:nvSpPr>
        <p:spPr>
          <a:xfrm>
            <a:off x="7317254" y="44093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DineInOrder</a:t>
            </a:r>
            <a:endParaRPr lang="en-IN" dirty="0"/>
          </a:p>
        </p:txBody>
      </p:sp>
      <p:cxnSp>
        <p:nvCxnSpPr>
          <p:cNvPr id="13" name="Straight Arrow Connector 17">
            <a:extLst>
              <a:ext uri="{FF2B5EF4-FFF2-40B4-BE49-F238E27FC236}">
                <a16:creationId xmlns:a16="http://schemas.microsoft.com/office/drawing/2014/main" id="{7D843023-FB08-A881-1E87-3AEE5637CAA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739848" y="1689802"/>
            <a:ext cx="1577406" cy="1048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90A19C6-BA17-BC56-F24A-FAEE45302DE2}"/>
              </a:ext>
            </a:extLst>
          </p:cNvPr>
          <p:cNvSpPr txBox="1"/>
          <p:nvPr/>
        </p:nvSpPr>
        <p:spPr>
          <a:xfrm>
            <a:off x="7317253" y="987577"/>
            <a:ext cx="2613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TakeOrder</a:t>
            </a:r>
            <a:r>
              <a:rPr lang="en-US" dirty="0"/>
              <a:t>()</a:t>
            </a:r>
          </a:p>
          <a:p>
            <a:r>
              <a:rPr lang="en-US" dirty="0" err="1"/>
              <a:t>PrepareOrder</a:t>
            </a:r>
            <a:r>
              <a:rPr lang="en-US" dirty="0"/>
              <a:t>()</a:t>
            </a:r>
          </a:p>
          <a:p>
            <a:r>
              <a:rPr lang="en-US" dirty="0"/>
              <a:t>Service()</a:t>
            </a:r>
          </a:p>
          <a:p>
            <a:r>
              <a:rPr lang="en-US" dirty="0" err="1"/>
              <a:t>IsPayment</a:t>
            </a:r>
            <a:r>
              <a:rPr lang="en-US" dirty="0"/>
              <a:t>()</a:t>
            </a:r>
          </a:p>
          <a:p>
            <a:r>
              <a:rPr lang="en-US" dirty="0" err="1"/>
              <a:t>ProcessPayment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A03F13-C671-B8A3-3568-1DD3D8371592}"/>
              </a:ext>
            </a:extLst>
          </p:cNvPr>
          <p:cNvSpPr/>
          <p:nvPr/>
        </p:nvSpPr>
        <p:spPr>
          <a:xfrm>
            <a:off x="7317253" y="3117653"/>
            <a:ext cx="2991679" cy="230108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A25A13-CBB5-B342-2092-9ABF58C11691}"/>
              </a:ext>
            </a:extLst>
          </p:cNvPr>
          <p:cNvCxnSpPr>
            <a:cxnSpLocks/>
          </p:cNvCxnSpPr>
          <p:nvPr/>
        </p:nvCxnSpPr>
        <p:spPr>
          <a:xfrm>
            <a:off x="7317253" y="3701492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AB02D4C-F2C9-AF10-C7BF-D929EB3120E5}"/>
              </a:ext>
            </a:extLst>
          </p:cNvPr>
          <p:cNvSpPr txBox="1"/>
          <p:nvPr/>
        </p:nvSpPr>
        <p:spPr>
          <a:xfrm>
            <a:off x="7317253" y="322117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TakeAwayOrder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FCC91E-1B87-F160-E14C-59D4331B2F97}"/>
              </a:ext>
            </a:extLst>
          </p:cNvPr>
          <p:cNvSpPr txBox="1"/>
          <p:nvPr/>
        </p:nvSpPr>
        <p:spPr>
          <a:xfrm>
            <a:off x="7317253" y="3812474"/>
            <a:ext cx="2613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TakeOrder</a:t>
            </a:r>
            <a:r>
              <a:rPr lang="en-US" dirty="0"/>
              <a:t>()</a:t>
            </a:r>
          </a:p>
          <a:p>
            <a:r>
              <a:rPr lang="en-US" dirty="0" err="1"/>
              <a:t>PrepareOrder</a:t>
            </a:r>
            <a:r>
              <a:rPr lang="en-US" dirty="0"/>
              <a:t>()</a:t>
            </a:r>
          </a:p>
          <a:p>
            <a:r>
              <a:rPr lang="en-US" dirty="0"/>
              <a:t>Service()</a:t>
            </a:r>
          </a:p>
          <a:p>
            <a:r>
              <a:rPr lang="en-US" dirty="0" err="1"/>
              <a:t>IsPayment</a:t>
            </a:r>
            <a:r>
              <a:rPr lang="en-US" dirty="0"/>
              <a:t>()</a:t>
            </a:r>
          </a:p>
          <a:p>
            <a:r>
              <a:rPr lang="en-US" dirty="0" err="1"/>
              <a:t>ProcessPayment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29" name="Straight Arrow Connector 17">
            <a:extLst>
              <a:ext uri="{FF2B5EF4-FFF2-40B4-BE49-F238E27FC236}">
                <a16:creationId xmlns:a16="http://schemas.microsoft.com/office/drawing/2014/main" id="{BF048B4C-25AE-3D92-35D9-13FB36430248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>
            <a:off x="5739848" y="2738285"/>
            <a:ext cx="1577405" cy="1951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CB681B-00B7-DC2A-B933-41791CBE6EE5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Command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B40630-E552-8ECB-4D3D-72685DAD09FA}"/>
              </a:ext>
            </a:extLst>
          </p:cNvPr>
          <p:cNvSpPr/>
          <p:nvPr/>
        </p:nvSpPr>
        <p:spPr>
          <a:xfrm>
            <a:off x="2748168" y="1579830"/>
            <a:ext cx="2991679" cy="185892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91AC64-2A6B-FC7C-2AFE-86A3BDF7FE58}"/>
              </a:ext>
            </a:extLst>
          </p:cNvPr>
          <p:cNvCxnSpPr>
            <a:cxnSpLocks/>
          </p:cNvCxnSpPr>
          <p:nvPr/>
        </p:nvCxnSpPr>
        <p:spPr>
          <a:xfrm>
            <a:off x="2748168" y="223717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DD9501-9DD8-6ED0-7334-FA7E3BF3BEA0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92E49-445E-8C6D-B4C3-ADD5485FAC6D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IButton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759B5-EFC4-B298-C5E9-37B5E08596E3}"/>
              </a:ext>
            </a:extLst>
          </p:cNvPr>
          <p:cNvSpPr txBox="1"/>
          <p:nvPr/>
        </p:nvSpPr>
        <p:spPr>
          <a:xfrm>
            <a:off x="2748168" y="2515421"/>
            <a:ext cx="2613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PressForExectution</a:t>
            </a:r>
            <a:r>
              <a:rPr lang="en-US" dirty="0"/>
              <a:t>()</a:t>
            </a:r>
          </a:p>
          <a:p>
            <a:r>
              <a:rPr lang="en-US" dirty="0" err="1"/>
              <a:t>PressToStopExecution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B5F5BEF4-7B62-211B-424D-41A93EB2C774}"/>
              </a:ext>
            </a:extLst>
          </p:cNvPr>
          <p:cNvCxnSpPr>
            <a:cxnSpLocks/>
            <a:stCxn id="9" idx="2"/>
            <a:endCxn id="7" idx="1"/>
          </p:cNvCxnSpPr>
          <p:nvPr/>
        </p:nvCxnSpPr>
        <p:spPr>
          <a:xfrm rot="16200000" flipH="1">
            <a:off x="1481101" y="1710018"/>
            <a:ext cx="1064203" cy="1469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925CB76-5A90-034E-6278-57B8C3291E7A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A31426-98D5-75C1-4E2E-661384166974}"/>
              </a:ext>
            </a:extLst>
          </p:cNvPr>
          <p:cNvSpPr/>
          <p:nvPr/>
        </p:nvSpPr>
        <p:spPr>
          <a:xfrm>
            <a:off x="7292408" y="322457"/>
            <a:ext cx="2991679" cy="175561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99C62A-9D22-7082-76F5-AE387AD9395B}"/>
              </a:ext>
            </a:extLst>
          </p:cNvPr>
          <p:cNvCxnSpPr>
            <a:cxnSpLocks/>
          </p:cNvCxnSpPr>
          <p:nvPr/>
        </p:nvCxnSpPr>
        <p:spPr>
          <a:xfrm>
            <a:off x="7292408" y="95852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68C8C3-ADC8-30C1-A0C2-556EC8801832}"/>
              </a:ext>
            </a:extLst>
          </p:cNvPr>
          <p:cNvSpPr txBox="1"/>
          <p:nvPr/>
        </p:nvSpPr>
        <p:spPr>
          <a:xfrm>
            <a:off x="7317254" y="44093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ICommand</a:t>
            </a:r>
            <a:endParaRPr lang="en-IN" dirty="0"/>
          </a:p>
        </p:txBody>
      </p:sp>
      <p:cxnSp>
        <p:nvCxnSpPr>
          <p:cNvPr id="13" name="Straight Arrow Connector 17">
            <a:extLst>
              <a:ext uri="{FF2B5EF4-FFF2-40B4-BE49-F238E27FC236}">
                <a16:creationId xmlns:a16="http://schemas.microsoft.com/office/drawing/2014/main" id="{EB4081E2-CFDB-66F7-A551-ABE9DB42D28F}"/>
              </a:ext>
            </a:extLst>
          </p:cNvPr>
          <p:cNvCxnSpPr>
            <a:cxnSpLocks/>
          </p:cNvCxnSpPr>
          <p:nvPr/>
        </p:nvCxnSpPr>
        <p:spPr>
          <a:xfrm flipV="1">
            <a:off x="5739847" y="1682200"/>
            <a:ext cx="1577406" cy="8274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EADE538-F99A-6DAB-1C8C-2C2525A72428}"/>
              </a:ext>
            </a:extLst>
          </p:cNvPr>
          <p:cNvSpPr/>
          <p:nvPr/>
        </p:nvSpPr>
        <p:spPr>
          <a:xfrm>
            <a:off x="4894448" y="4809586"/>
            <a:ext cx="2991679" cy="163945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78CD99-E0A0-A26B-D180-7500F07CD370}"/>
              </a:ext>
            </a:extLst>
          </p:cNvPr>
          <p:cNvCxnSpPr>
            <a:cxnSpLocks/>
          </p:cNvCxnSpPr>
          <p:nvPr/>
        </p:nvCxnSpPr>
        <p:spPr>
          <a:xfrm>
            <a:off x="4894448" y="5393424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9A4925-5924-02A9-D2F8-869F37DE56CA}"/>
              </a:ext>
            </a:extLst>
          </p:cNvPr>
          <p:cNvSpPr txBox="1"/>
          <p:nvPr/>
        </p:nvSpPr>
        <p:spPr>
          <a:xfrm>
            <a:off x="4894448" y="4913111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ILight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7C1322-2659-1D34-83BF-E04E54B83F71}"/>
              </a:ext>
            </a:extLst>
          </p:cNvPr>
          <p:cNvSpPr txBox="1"/>
          <p:nvPr/>
        </p:nvSpPr>
        <p:spPr>
          <a:xfrm>
            <a:off x="7317253" y="987577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StartExecution</a:t>
            </a:r>
            <a:r>
              <a:rPr lang="en-US" dirty="0"/>
              <a:t>()</a:t>
            </a:r>
          </a:p>
          <a:p>
            <a:r>
              <a:rPr lang="en-US" dirty="0" err="1"/>
              <a:t>StopExecution</a:t>
            </a:r>
            <a:r>
              <a:rPr lang="en-US" dirty="0"/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EE61E6-D212-FFBB-21D0-758EE0519DDF}"/>
              </a:ext>
            </a:extLst>
          </p:cNvPr>
          <p:cNvSpPr txBox="1"/>
          <p:nvPr/>
        </p:nvSpPr>
        <p:spPr>
          <a:xfrm>
            <a:off x="4989042" y="5525711"/>
            <a:ext cx="2613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TurnOn</a:t>
            </a:r>
            <a:r>
              <a:rPr lang="en-US" dirty="0"/>
              <a:t>()</a:t>
            </a:r>
          </a:p>
          <a:p>
            <a:r>
              <a:rPr lang="en-US" dirty="0" err="1"/>
              <a:t>TurnOff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0707B9-8428-BCF3-A4D8-852FBA1B7248}"/>
              </a:ext>
            </a:extLst>
          </p:cNvPr>
          <p:cNvSpPr/>
          <p:nvPr/>
        </p:nvSpPr>
        <p:spPr>
          <a:xfrm>
            <a:off x="8435406" y="4740166"/>
            <a:ext cx="2991679" cy="172443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26933B-C3C7-6279-6889-A694754EB90F}"/>
              </a:ext>
            </a:extLst>
          </p:cNvPr>
          <p:cNvCxnSpPr>
            <a:cxnSpLocks/>
          </p:cNvCxnSpPr>
          <p:nvPr/>
        </p:nvCxnSpPr>
        <p:spPr>
          <a:xfrm>
            <a:off x="8435406" y="5324004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3CBF423-0784-E3E4-F7D2-BE176220764A}"/>
              </a:ext>
            </a:extLst>
          </p:cNvPr>
          <p:cNvSpPr txBox="1"/>
          <p:nvPr/>
        </p:nvSpPr>
        <p:spPr>
          <a:xfrm>
            <a:off x="8435406" y="4843691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ICamera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3E73D3-E701-4501-3233-106A54959C37}"/>
              </a:ext>
            </a:extLst>
          </p:cNvPr>
          <p:cNvSpPr txBox="1"/>
          <p:nvPr/>
        </p:nvSpPr>
        <p:spPr>
          <a:xfrm>
            <a:off x="8435406" y="5541266"/>
            <a:ext cx="2613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StartRecording</a:t>
            </a:r>
            <a:r>
              <a:rPr lang="en-US" dirty="0"/>
              <a:t>()</a:t>
            </a:r>
          </a:p>
          <a:p>
            <a:r>
              <a:rPr lang="en-US" dirty="0" err="1"/>
              <a:t>StopRecording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31" name="Straight Arrow Connector 17">
            <a:extLst>
              <a:ext uri="{FF2B5EF4-FFF2-40B4-BE49-F238E27FC236}">
                <a16:creationId xmlns:a16="http://schemas.microsoft.com/office/drawing/2014/main" id="{553546DA-C367-B04F-E5DE-D47D6D429573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rot="5400000" flipH="1" flipV="1">
            <a:off x="6223510" y="2244848"/>
            <a:ext cx="2731516" cy="23979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17">
            <a:extLst>
              <a:ext uri="{FF2B5EF4-FFF2-40B4-BE49-F238E27FC236}">
                <a16:creationId xmlns:a16="http://schemas.microsoft.com/office/drawing/2014/main" id="{49E619A2-1E48-0393-CF9F-0BA7F4BB7CDD}"/>
              </a:ext>
            </a:extLst>
          </p:cNvPr>
          <p:cNvCxnSpPr>
            <a:cxnSpLocks/>
            <a:stCxn id="25" idx="0"/>
            <a:endCxn id="10" idx="2"/>
          </p:cNvCxnSpPr>
          <p:nvPr/>
        </p:nvCxnSpPr>
        <p:spPr>
          <a:xfrm rot="16200000" flipV="1">
            <a:off x="8028699" y="2837619"/>
            <a:ext cx="2662096" cy="1142998"/>
          </a:xfrm>
          <a:prstGeom prst="bentConnector3">
            <a:avLst>
              <a:gd name="adj1" fmla="val 488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72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C4676C-9DE0-3E27-44D9-D2784563A169}"/>
              </a:ext>
            </a:extLst>
          </p:cNvPr>
          <p:cNvSpPr/>
          <p:nvPr/>
        </p:nvSpPr>
        <p:spPr>
          <a:xfrm>
            <a:off x="8034761" y="1862696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6E6CA-0AB1-C02E-61C5-4689E397DD63}"/>
              </a:ext>
            </a:extLst>
          </p:cNvPr>
          <p:cNvSpPr txBox="1"/>
          <p:nvPr/>
        </p:nvSpPr>
        <p:spPr>
          <a:xfrm>
            <a:off x="8034761" y="1957678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AbsractWomen</a:t>
            </a:r>
            <a:endParaRPr lang="en-IN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B2E780-5CEE-9456-817E-7487E723DC58}"/>
              </a:ext>
            </a:extLst>
          </p:cNvPr>
          <p:cNvSpPr/>
          <p:nvPr/>
        </p:nvSpPr>
        <p:spPr>
          <a:xfrm>
            <a:off x="4913452" y="954470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46FCA-C8B3-DF84-3DC8-52043FC4B45B}"/>
              </a:ext>
            </a:extLst>
          </p:cNvPr>
          <p:cNvSpPr txBox="1"/>
          <p:nvPr/>
        </p:nvSpPr>
        <p:spPr>
          <a:xfrm>
            <a:off x="4913451" y="1055224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AbstractGarment</a:t>
            </a:r>
            <a:endParaRPr lang="en-IN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0B2204-5612-E697-F770-3A0C736AA763}"/>
              </a:ext>
            </a:extLst>
          </p:cNvPr>
          <p:cNvSpPr/>
          <p:nvPr/>
        </p:nvSpPr>
        <p:spPr>
          <a:xfrm>
            <a:off x="1790216" y="1878212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17BB5F-8553-875E-E631-10576E268149}"/>
              </a:ext>
            </a:extLst>
          </p:cNvPr>
          <p:cNvSpPr txBox="1"/>
          <p:nvPr/>
        </p:nvSpPr>
        <p:spPr>
          <a:xfrm>
            <a:off x="1790216" y="1973207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AbstractMen</a:t>
            </a:r>
            <a:endParaRPr lang="en-IN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4C8DE1-A649-890A-ACC9-44B3F806991D}"/>
              </a:ext>
            </a:extLst>
          </p:cNvPr>
          <p:cNvSpPr/>
          <p:nvPr/>
        </p:nvSpPr>
        <p:spPr>
          <a:xfrm>
            <a:off x="4913451" y="128589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9E8E8-2A1B-0FD6-0732-75289734AA33}"/>
              </a:ext>
            </a:extLst>
          </p:cNvPr>
          <p:cNvSpPr txBox="1"/>
          <p:nvPr/>
        </p:nvSpPr>
        <p:spPr>
          <a:xfrm>
            <a:off x="4888373" y="11970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IGarment</a:t>
            </a:r>
            <a:endParaRPr lang="en-IN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A534F-FC22-027A-6CDD-5A9D962C1DAC}"/>
              </a:ext>
            </a:extLst>
          </p:cNvPr>
          <p:cNvSpPr/>
          <p:nvPr/>
        </p:nvSpPr>
        <p:spPr>
          <a:xfrm>
            <a:off x="229563" y="2919714"/>
            <a:ext cx="1228848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3AC003-10EC-3375-D397-3210CEBBF44C}"/>
              </a:ext>
            </a:extLst>
          </p:cNvPr>
          <p:cNvSpPr txBox="1"/>
          <p:nvPr/>
        </p:nvSpPr>
        <p:spPr>
          <a:xfrm>
            <a:off x="229562" y="306624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TrouserMen</a:t>
            </a:r>
            <a:endParaRPr lang="en-IN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059402-7343-39DE-064D-F07CA886307C}"/>
              </a:ext>
            </a:extLst>
          </p:cNvPr>
          <p:cNvSpPr/>
          <p:nvPr/>
        </p:nvSpPr>
        <p:spPr>
          <a:xfrm>
            <a:off x="1965765" y="2922608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2DA00A-A7D6-06CC-E76B-712C8EA16704}"/>
              </a:ext>
            </a:extLst>
          </p:cNvPr>
          <p:cNvSpPr txBox="1"/>
          <p:nvPr/>
        </p:nvSpPr>
        <p:spPr>
          <a:xfrm>
            <a:off x="1965765" y="3069137"/>
            <a:ext cx="112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TeeShirtMen</a:t>
            </a:r>
            <a:endParaRPr lang="en-IN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C0970-EF7E-6B10-C50C-35A0D5DDF5AB}"/>
              </a:ext>
            </a:extLst>
          </p:cNvPr>
          <p:cNvSpPr/>
          <p:nvPr/>
        </p:nvSpPr>
        <p:spPr>
          <a:xfrm>
            <a:off x="3602797" y="2919714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E9772-7624-FF22-C87C-EC6BDEE11205}"/>
              </a:ext>
            </a:extLst>
          </p:cNvPr>
          <p:cNvSpPr txBox="1"/>
          <p:nvPr/>
        </p:nvSpPr>
        <p:spPr>
          <a:xfrm>
            <a:off x="3602797" y="3066243"/>
            <a:ext cx="112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PolosMen</a:t>
            </a:r>
            <a:endParaRPr lang="en-IN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201F0D-8C3E-B786-9D2D-A10C19E660E2}"/>
              </a:ext>
            </a:extLst>
          </p:cNvPr>
          <p:cNvSpPr/>
          <p:nvPr/>
        </p:nvSpPr>
        <p:spPr>
          <a:xfrm>
            <a:off x="7664369" y="2901303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DDB877-E7AF-A448-42F5-85CB5BE3AED9}"/>
              </a:ext>
            </a:extLst>
          </p:cNvPr>
          <p:cNvSpPr txBox="1"/>
          <p:nvPr/>
        </p:nvSpPr>
        <p:spPr>
          <a:xfrm>
            <a:off x="7664368" y="3050726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TeeShirtWomen</a:t>
            </a:r>
            <a:endParaRPr lang="en-IN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AD0B89-36F6-21EC-52EE-D94E51F18E14}"/>
              </a:ext>
            </a:extLst>
          </p:cNvPr>
          <p:cNvSpPr/>
          <p:nvPr/>
        </p:nvSpPr>
        <p:spPr>
          <a:xfrm>
            <a:off x="9400571" y="2904197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52DEE9-E4EA-903E-456E-EE387A5496B3}"/>
              </a:ext>
            </a:extLst>
          </p:cNvPr>
          <p:cNvSpPr txBox="1"/>
          <p:nvPr/>
        </p:nvSpPr>
        <p:spPr>
          <a:xfrm>
            <a:off x="9400570" y="3050726"/>
            <a:ext cx="133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DressWomen</a:t>
            </a:r>
            <a:endParaRPr lang="en-IN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A47394-1006-1970-B07B-6284D78487D3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flipH="1" flipV="1">
            <a:off x="5937811" y="637875"/>
            <a:ext cx="1" cy="3165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D9FAFF-B3CC-5485-5933-2790B4F4A597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3838935" y="1463756"/>
            <a:ext cx="2098877" cy="66909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6A265A-A094-AC39-24F4-C8A56A5C9E6B}"/>
              </a:ext>
            </a:extLst>
          </p:cNvPr>
          <p:cNvCxnSpPr>
            <a:cxnSpLocks/>
          </p:cNvCxnSpPr>
          <p:nvPr/>
        </p:nvCxnSpPr>
        <p:spPr>
          <a:xfrm rot="10800000">
            <a:off x="5937812" y="1474400"/>
            <a:ext cx="2096949" cy="64781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24">
            <a:extLst>
              <a:ext uri="{FF2B5EF4-FFF2-40B4-BE49-F238E27FC236}">
                <a16:creationId xmlns:a16="http://schemas.microsoft.com/office/drawing/2014/main" id="{08B89427-951F-1E77-EE4E-E4D2DA7F7B2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63175" y="1668312"/>
            <a:ext cx="532216" cy="197058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24">
            <a:extLst>
              <a:ext uri="{FF2B5EF4-FFF2-40B4-BE49-F238E27FC236}">
                <a16:creationId xmlns:a16="http://schemas.microsoft.com/office/drawing/2014/main" id="{290F025B-5C14-8AC9-36E5-53220D2E020A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3275834" y="1926240"/>
            <a:ext cx="532216" cy="145473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24">
            <a:extLst>
              <a:ext uri="{FF2B5EF4-FFF2-40B4-BE49-F238E27FC236}">
                <a16:creationId xmlns:a16="http://schemas.microsoft.com/office/drawing/2014/main" id="{582C82B8-A727-B01C-9C28-C9D807BA82C8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2455872" y="2563903"/>
            <a:ext cx="535108" cy="1823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24">
            <a:extLst>
              <a:ext uri="{FF2B5EF4-FFF2-40B4-BE49-F238E27FC236}">
                <a16:creationId xmlns:a16="http://schemas.microsoft.com/office/drawing/2014/main" id="{F6E51040-107E-932E-88AA-096014DFABD8}"/>
              </a:ext>
            </a:extLst>
          </p:cNvPr>
          <p:cNvCxnSpPr>
            <a:cxnSpLocks/>
            <a:stCxn id="20" idx="0"/>
            <a:endCxn id="2" idx="2"/>
          </p:cNvCxnSpPr>
          <p:nvPr/>
        </p:nvCxnSpPr>
        <p:spPr>
          <a:xfrm rot="16200000" flipV="1">
            <a:off x="9296994" y="2134110"/>
            <a:ext cx="532215" cy="100796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24">
            <a:extLst>
              <a:ext uri="{FF2B5EF4-FFF2-40B4-BE49-F238E27FC236}">
                <a16:creationId xmlns:a16="http://schemas.microsoft.com/office/drawing/2014/main" id="{B1742509-FA69-15F8-ED1F-81C01EF5457C}"/>
              </a:ext>
            </a:extLst>
          </p:cNvPr>
          <p:cNvCxnSpPr>
            <a:cxnSpLocks/>
            <a:stCxn id="18" idx="0"/>
            <a:endCxn id="2" idx="2"/>
          </p:cNvCxnSpPr>
          <p:nvPr/>
        </p:nvCxnSpPr>
        <p:spPr>
          <a:xfrm rot="5400000" flipH="1" flipV="1">
            <a:off x="8430340" y="2272522"/>
            <a:ext cx="529321" cy="72824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47D33E3-F1CC-D836-9E8F-892C3FF701D6}"/>
              </a:ext>
            </a:extLst>
          </p:cNvPr>
          <p:cNvSpPr/>
          <p:nvPr/>
        </p:nvSpPr>
        <p:spPr>
          <a:xfrm>
            <a:off x="1769961" y="4215859"/>
            <a:ext cx="2048719" cy="90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544F73-E628-EFBE-B9D8-A8B8CD38FD02}"/>
              </a:ext>
            </a:extLst>
          </p:cNvPr>
          <p:cNvSpPr txBox="1"/>
          <p:nvPr/>
        </p:nvSpPr>
        <p:spPr>
          <a:xfrm>
            <a:off x="1769961" y="4362387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MenFactory</a:t>
            </a:r>
            <a:endParaRPr lang="en-IN" sz="14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C697EB3-A725-7B3D-5C23-C4135E0C2D63}"/>
              </a:ext>
            </a:extLst>
          </p:cNvPr>
          <p:cNvCxnSpPr>
            <a:cxnSpLocks/>
            <a:stCxn id="61" idx="3"/>
            <a:endCxn id="61" idx="1"/>
          </p:cNvCxnSpPr>
          <p:nvPr/>
        </p:nvCxnSpPr>
        <p:spPr>
          <a:xfrm flipH="1">
            <a:off x="1769961" y="4670165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376C2FB-D8FD-09DC-AF01-A3400B5940B5}"/>
              </a:ext>
            </a:extLst>
          </p:cNvPr>
          <p:cNvSpPr txBox="1"/>
          <p:nvPr/>
        </p:nvSpPr>
        <p:spPr>
          <a:xfrm>
            <a:off x="1764173" y="481669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  <a:endParaRPr lang="en-IN" sz="1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FB97DED-C89E-0ABC-A6D8-476E81FCACD2}"/>
              </a:ext>
            </a:extLst>
          </p:cNvPr>
          <p:cNvSpPr/>
          <p:nvPr/>
        </p:nvSpPr>
        <p:spPr>
          <a:xfrm>
            <a:off x="8330879" y="4104342"/>
            <a:ext cx="2048719" cy="933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E4825B-3D03-A769-5771-DC3D7534F88E}"/>
              </a:ext>
            </a:extLst>
          </p:cNvPr>
          <p:cNvSpPr txBox="1"/>
          <p:nvPr/>
        </p:nvSpPr>
        <p:spPr>
          <a:xfrm>
            <a:off x="8330879" y="4250870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WomenFactory</a:t>
            </a:r>
            <a:endParaRPr lang="en-IN" sz="14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97219B2-A402-5D72-DF72-15B7D47A173A}"/>
              </a:ext>
            </a:extLst>
          </p:cNvPr>
          <p:cNvCxnSpPr>
            <a:cxnSpLocks/>
            <a:stCxn id="68" idx="3"/>
            <a:endCxn id="68" idx="1"/>
          </p:cNvCxnSpPr>
          <p:nvPr/>
        </p:nvCxnSpPr>
        <p:spPr>
          <a:xfrm flipH="1">
            <a:off x="8330879" y="4571297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D034810-821C-BD52-F01D-BE62CCEEEA34}"/>
              </a:ext>
            </a:extLst>
          </p:cNvPr>
          <p:cNvSpPr txBox="1"/>
          <p:nvPr/>
        </p:nvSpPr>
        <p:spPr>
          <a:xfrm>
            <a:off x="8325091" y="4730474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  <a:endParaRPr lang="en-IN" sz="1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1F9C54F-4B34-8E15-C3A4-C87FBDB6AB9E}"/>
              </a:ext>
            </a:extLst>
          </p:cNvPr>
          <p:cNvSpPr/>
          <p:nvPr/>
        </p:nvSpPr>
        <p:spPr>
          <a:xfrm>
            <a:off x="4937567" y="5802775"/>
            <a:ext cx="2048719" cy="1009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DD50F1-FBEB-C29F-14DB-D4E981B0EF41}"/>
              </a:ext>
            </a:extLst>
          </p:cNvPr>
          <p:cNvSpPr txBox="1"/>
          <p:nvPr/>
        </p:nvSpPr>
        <p:spPr>
          <a:xfrm>
            <a:off x="4935817" y="5895435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GarmentFactory</a:t>
            </a:r>
            <a:endParaRPr lang="en-IN" sz="1400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AF6C97D-824C-235F-742F-87CBA09DE0D3}"/>
              </a:ext>
            </a:extLst>
          </p:cNvPr>
          <p:cNvCxnSpPr>
            <a:cxnSpLocks/>
            <a:stCxn id="76" idx="3"/>
            <a:endCxn id="76" idx="1"/>
          </p:cNvCxnSpPr>
          <p:nvPr/>
        </p:nvCxnSpPr>
        <p:spPr>
          <a:xfrm flipH="1">
            <a:off x="4937567" y="6307459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05C60C8-3009-9496-2719-DCE3B0C1BF39}"/>
              </a:ext>
            </a:extLst>
          </p:cNvPr>
          <p:cNvSpPr txBox="1"/>
          <p:nvPr/>
        </p:nvSpPr>
        <p:spPr>
          <a:xfrm>
            <a:off x="4898985" y="6246321"/>
            <a:ext cx="173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</a:p>
          <a:p>
            <a:r>
              <a:rPr lang="en-US" sz="1400" dirty="0"/>
              <a:t>Description()</a:t>
            </a:r>
            <a:endParaRPr lang="en-IN" sz="1400" dirty="0"/>
          </a:p>
        </p:txBody>
      </p:sp>
      <p:cxnSp>
        <p:nvCxnSpPr>
          <p:cNvPr id="80" name="Straight Arrow Connector 24">
            <a:extLst>
              <a:ext uri="{FF2B5EF4-FFF2-40B4-BE49-F238E27FC236}">
                <a16:creationId xmlns:a16="http://schemas.microsoft.com/office/drawing/2014/main" id="{F607E0D6-68B9-320D-BC7E-7C25AF57BE56}"/>
              </a:ext>
            </a:extLst>
          </p:cNvPr>
          <p:cNvCxnSpPr>
            <a:cxnSpLocks/>
            <a:stCxn id="61" idx="0"/>
            <a:endCxn id="12" idx="2"/>
          </p:cNvCxnSpPr>
          <p:nvPr/>
        </p:nvCxnSpPr>
        <p:spPr>
          <a:xfrm rot="16200000" flipV="1">
            <a:off x="1425725" y="2847263"/>
            <a:ext cx="786859" cy="195033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24">
            <a:extLst>
              <a:ext uri="{FF2B5EF4-FFF2-40B4-BE49-F238E27FC236}">
                <a16:creationId xmlns:a16="http://schemas.microsoft.com/office/drawing/2014/main" id="{880DEAA7-81A8-4813-3F12-6A2A911283EF}"/>
              </a:ext>
            </a:extLst>
          </p:cNvPr>
          <p:cNvCxnSpPr>
            <a:cxnSpLocks/>
            <a:stCxn id="61" idx="0"/>
            <a:endCxn id="14" idx="2"/>
          </p:cNvCxnSpPr>
          <p:nvPr/>
        </p:nvCxnSpPr>
        <p:spPr>
          <a:xfrm rot="16200000" flipV="1">
            <a:off x="2321316" y="3742854"/>
            <a:ext cx="783965" cy="16204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24">
            <a:extLst>
              <a:ext uri="{FF2B5EF4-FFF2-40B4-BE49-F238E27FC236}">
                <a16:creationId xmlns:a16="http://schemas.microsoft.com/office/drawing/2014/main" id="{C445360A-C138-B8C4-D2F6-3687D6817B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38386" y="3084937"/>
            <a:ext cx="786859" cy="147498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24">
            <a:extLst>
              <a:ext uri="{FF2B5EF4-FFF2-40B4-BE49-F238E27FC236}">
                <a16:creationId xmlns:a16="http://schemas.microsoft.com/office/drawing/2014/main" id="{2257C33A-2059-CCCE-8287-B83C267CCADF}"/>
              </a:ext>
            </a:extLst>
          </p:cNvPr>
          <p:cNvCxnSpPr>
            <a:cxnSpLocks/>
            <a:stCxn id="68" idx="0"/>
            <a:endCxn id="18" idx="2"/>
          </p:cNvCxnSpPr>
          <p:nvPr/>
        </p:nvCxnSpPr>
        <p:spPr>
          <a:xfrm rot="16200000" flipV="1">
            <a:off x="8496183" y="3245286"/>
            <a:ext cx="693753" cy="102436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24">
            <a:extLst>
              <a:ext uri="{FF2B5EF4-FFF2-40B4-BE49-F238E27FC236}">
                <a16:creationId xmlns:a16="http://schemas.microsoft.com/office/drawing/2014/main" id="{19111830-2342-A1C1-19D3-AB73FE9D4FDB}"/>
              </a:ext>
            </a:extLst>
          </p:cNvPr>
          <p:cNvCxnSpPr>
            <a:cxnSpLocks/>
            <a:stCxn id="68" idx="0"/>
            <a:endCxn id="21" idx="2"/>
          </p:cNvCxnSpPr>
          <p:nvPr/>
        </p:nvCxnSpPr>
        <p:spPr>
          <a:xfrm rot="5400000" flipH="1" flipV="1">
            <a:off x="9338240" y="3375503"/>
            <a:ext cx="745839" cy="711841"/>
          </a:xfrm>
          <a:prstGeom prst="bentConnector3">
            <a:avLst>
              <a:gd name="adj1" fmla="val 453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24">
            <a:extLst>
              <a:ext uri="{FF2B5EF4-FFF2-40B4-BE49-F238E27FC236}">
                <a16:creationId xmlns:a16="http://schemas.microsoft.com/office/drawing/2014/main" id="{9249111A-A04F-5267-B46F-5ADBA1164D3E}"/>
              </a:ext>
            </a:extLst>
          </p:cNvPr>
          <p:cNvCxnSpPr>
            <a:cxnSpLocks/>
            <a:stCxn id="67" idx="2"/>
            <a:endCxn id="76" idx="0"/>
          </p:cNvCxnSpPr>
          <p:nvPr/>
        </p:nvCxnSpPr>
        <p:spPr>
          <a:xfrm rot="16200000" flipH="1">
            <a:off x="3957949" y="3798796"/>
            <a:ext cx="678305" cy="332965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24">
            <a:extLst>
              <a:ext uri="{FF2B5EF4-FFF2-40B4-BE49-F238E27FC236}">
                <a16:creationId xmlns:a16="http://schemas.microsoft.com/office/drawing/2014/main" id="{964E502F-13E0-706A-6623-562857AD5396}"/>
              </a:ext>
            </a:extLst>
          </p:cNvPr>
          <p:cNvCxnSpPr>
            <a:cxnSpLocks/>
            <a:stCxn id="71" idx="2"/>
            <a:endCxn id="76" idx="0"/>
          </p:cNvCxnSpPr>
          <p:nvPr/>
        </p:nvCxnSpPr>
        <p:spPr>
          <a:xfrm rot="5400000">
            <a:off x="7195298" y="3804880"/>
            <a:ext cx="764524" cy="3231266"/>
          </a:xfrm>
          <a:prstGeom prst="bentConnector3">
            <a:avLst>
              <a:gd name="adj1" fmla="val 5454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9F8FD9-46FA-188E-8A52-B6DFF10EEC58}"/>
              </a:ext>
            </a:extLst>
          </p:cNvPr>
          <p:cNvCxnSpPr>
            <a:cxnSpLocks/>
            <a:stCxn id="10" idx="3"/>
            <a:endCxn id="10" idx="1"/>
          </p:cNvCxnSpPr>
          <p:nvPr/>
        </p:nvCxnSpPr>
        <p:spPr>
          <a:xfrm flipH="1">
            <a:off x="4913451" y="383232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36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F0FEF-2C88-6264-4E63-C6CC750753A7}"/>
              </a:ext>
            </a:extLst>
          </p:cNvPr>
          <p:cNvSpPr/>
          <p:nvPr/>
        </p:nvSpPr>
        <p:spPr>
          <a:xfrm>
            <a:off x="1238344" y="94862"/>
            <a:ext cx="2150265" cy="80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882CE3-160D-E029-A408-62DD83602D84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238344" y="497349"/>
            <a:ext cx="2150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D51450-D675-F629-333A-F3F679BA7892}"/>
              </a:ext>
            </a:extLst>
          </p:cNvPr>
          <p:cNvSpPr txBox="1"/>
          <p:nvPr/>
        </p:nvSpPr>
        <p:spPr>
          <a:xfrm>
            <a:off x="1306267" y="184781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IAudioPlayerFactory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92BDC-09C3-D1D2-DE4B-81FB2AA8581A}"/>
              </a:ext>
            </a:extLst>
          </p:cNvPr>
          <p:cNvSpPr txBox="1"/>
          <p:nvPr/>
        </p:nvSpPr>
        <p:spPr>
          <a:xfrm>
            <a:off x="1306267" y="574322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BBA3CA-43EB-5AA4-1E4F-59645E73A3FC}"/>
              </a:ext>
            </a:extLst>
          </p:cNvPr>
          <p:cNvSpPr/>
          <p:nvPr/>
        </p:nvSpPr>
        <p:spPr>
          <a:xfrm>
            <a:off x="181299" y="1395930"/>
            <a:ext cx="2052615" cy="779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A7EF2B-2847-7FCA-7732-C1BC44990C2F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>
            <a:off x="181299" y="1785471"/>
            <a:ext cx="2052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481AD1-50AE-3B28-B6FC-CBC64CBEDAD7}"/>
              </a:ext>
            </a:extLst>
          </p:cNvPr>
          <p:cNvSpPr txBox="1"/>
          <p:nvPr/>
        </p:nvSpPr>
        <p:spPr>
          <a:xfrm>
            <a:off x="253987" y="1461233"/>
            <a:ext cx="175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WindowsFactory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12364C-C85B-C59D-C140-6A5C272A4DD5}"/>
              </a:ext>
            </a:extLst>
          </p:cNvPr>
          <p:cNvSpPr txBox="1"/>
          <p:nvPr/>
        </p:nvSpPr>
        <p:spPr>
          <a:xfrm>
            <a:off x="231210" y="1830403"/>
            <a:ext cx="175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7F032D-F130-EDDD-AFFF-81C4044A9E5F}"/>
              </a:ext>
            </a:extLst>
          </p:cNvPr>
          <p:cNvSpPr/>
          <p:nvPr/>
        </p:nvSpPr>
        <p:spPr>
          <a:xfrm>
            <a:off x="2373116" y="1391138"/>
            <a:ext cx="2030987" cy="783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351938-8533-09EA-48FA-9F37C14A4751}"/>
              </a:ext>
            </a:extLst>
          </p:cNvPr>
          <p:cNvCxnSpPr>
            <a:cxnSpLocks/>
            <a:stCxn id="15" idx="1"/>
            <a:endCxn id="15" idx="3"/>
          </p:cNvCxnSpPr>
          <p:nvPr/>
        </p:nvCxnSpPr>
        <p:spPr>
          <a:xfrm>
            <a:off x="2373116" y="1783075"/>
            <a:ext cx="20309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411ED8-EDD9-B958-9059-66177677CDA9}"/>
              </a:ext>
            </a:extLst>
          </p:cNvPr>
          <p:cNvSpPr txBox="1"/>
          <p:nvPr/>
        </p:nvSpPr>
        <p:spPr>
          <a:xfrm>
            <a:off x="2373115" y="1485846"/>
            <a:ext cx="173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LinuxFactory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6BBFA8-8117-2D4C-52E9-1708464D5606}"/>
              </a:ext>
            </a:extLst>
          </p:cNvPr>
          <p:cNvSpPr txBox="1"/>
          <p:nvPr/>
        </p:nvSpPr>
        <p:spPr>
          <a:xfrm>
            <a:off x="2373115" y="1853975"/>
            <a:ext cx="173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344635-53EF-334B-BD23-09390B48BC15}"/>
              </a:ext>
            </a:extLst>
          </p:cNvPr>
          <p:cNvSpPr/>
          <p:nvPr/>
        </p:nvSpPr>
        <p:spPr>
          <a:xfrm>
            <a:off x="6577809" y="154570"/>
            <a:ext cx="2110589" cy="591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C67C4DD-35CF-40EE-84CF-AEF3C471B0A8}"/>
              </a:ext>
            </a:extLst>
          </p:cNvPr>
          <p:cNvCxnSpPr>
            <a:cxnSpLocks/>
            <a:stCxn id="40" idx="1"/>
            <a:endCxn id="40" idx="3"/>
          </p:cNvCxnSpPr>
          <p:nvPr/>
        </p:nvCxnSpPr>
        <p:spPr>
          <a:xfrm>
            <a:off x="6577809" y="450258"/>
            <a:ext cx="2110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BECF293-19DF-5112-CE37-E34C832B64E5}"/>
              </a:ext>
            </a:extLst>
          </p:cNvPr>
          <p:cNvSpPr txBox="1"/>
          <p:nvPr/>
        </p:nvSpPr>
        <p:spPr>
          <a:xfrm>
            <a:off x="6577809" y="189572"/>
            <a:ext cx="180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</a:t>
            </a:r>
            <a:endParaRPr lang="en-IN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4C51AF-4679-FD81-72F5-D358B661A3C2}"/>
              </a:ext>
            </a:extLst>
          </p:cNvPr>
          <p:cNvSpPr/>
          <p:nvPr/>
        </p:nvSpPr>
        <p:spPr>
          <a:xfrm>
            <a:off x="4843245" y="1441832"/>
            <a:ext cx="1285069" cy="688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089F67-D6A0-35B2-267F-B0C580A4CAAD}"/>
              </a:ext>
            </a:extLst>
          </p:cNvPr>
          <p:cNvCxnSpPr>
            <a:cxnSpLocks/>
            <a:stCxn id="44" idx="1"/>
            <a:endCxn id="44" idx="3"/>
          </p:cNvCxnSpPr>
          <p:nvPr/>
        </p:nvCxnSpPr>
        <p:spPr>
          <a:xfrm>
            <a:off x="4843245" y="1785955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90C91F4-DD5F-0795-217E-28743F5C076D}"/>
              </a:ext>
            </a:extLst>
          </p:cNvPr>
          <p:cNvSpPr txBox="1"/>
          <p:nvPr/>
        </p:nvSpPr>
        <p:spPr>
          <a:xfrm>
            <a:off x="4804480" y="147820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IPlayButton</a:t>
            </a:r>
            <a:endParaRPr lang="en-IN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AA4BD7-C696-B195-E325-CAF7DCFA54CC}"/>
              </a:ext>
            </a:extLst>
          </p:cNvPr>
          <p:cNvSpPr txBox="1"/>
          <p:nvPr/>
        </p:nvSpPr>
        <p:spPr>
          <a:xfrm>
            <a:off x="4804479" y="185397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77C3A9-6CD6-2293-9EA2-C5357B97978D}"/>
              </a:ext>
            </a:extLst>
          </p:cNvPr>
          <p:cNvSpPr/>
          <p:nvPr/>
        </p:nvSpPr>
        <p:spPr>
          <a:xfrm>
            <a:off x="6300232" y="1441830"/>
            <a:ext cx="1285069" cy="679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D1EBB10-A043-1633-EDDD-E8445DEAFFF4}"/>
              </a:ext>
            </a:extLst>
          </p:cNvPr>
          <p:cNvCxnSpPr>
            <a:cxnSpLocks/>
            <a:stCxn id="51" idx="1"/>
            <a:endCxn id="51" idx="3"/>
          </p:cNvCxnSpPr>
          <p:nvPr/>
        </p:nvCxnSpPr>
        <p:spPr>
          <a:xfrm>
            <a:off x="6300232" y="1781431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43C0837-A49E-5676-6136-10085D189045}"/>
              </a:ext>
            </a:extLst>
          </p:cNvPr>
          <p:cNvSpPr txBox="1"/>
          <p:nvPr/>
        </p:nvSpPr>
        <p:spPr>
          <a:xfrm>
            <a:off x="6274195" y="1508996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IStopButton</a:t>
            </a:r>
            <a:endParaRPr lang="en-IN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D4C68A-B440-F78D-08C9-D15D5983A676}"/>
              </a:ext>
            </a:extLst>
          </p:cNvPr>
          <p:cNvSpPr txBox="1"/>
          <p:nvPr/>
        </p:nvSpPr>
        <p:spPr>
          <a:xfrm>
            <a:off x="6275505" y="1830402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25C438-64EF-DBD2-5030-003FDD1F5FE2}"/>
              </a:ext>
            </a:extLst>
          </p:cNvPr>
          <p:cNvSpPr/>
          <p:nvPr/>
        </p:nvSpPr>
        <p:spPr>
          <a:xfrm>
            <a:off x="7818030" y="1437506"/>
            <a:ext cx="1309225" cy="687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B8CAFF1-CF93-84AD-2693-FC96EE2F2ABF}"/>
              </a:ext>
            </a:extLst>
          </p:cNvPr>
          <p:cNvCxnSpPr>
            <a:cxnSpLocks/>
            <a:stCxn id="55" idx="1"/>
            <a:endCxn id="55" idx="3"/>
          </p:cNvCxnSpPr>
          <p:nvPr/>
        </p:nvCxnSpPr>
        <p:spPr>
          <a:xfrm>
            <a:off x="7818030" y="1781431"/>
            <a:ext cx="1309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4E2659E-57FD-FD61-4D17-9503901107F1}"/>
              </a:ext>
            </a:extLst>
          </p:cNvPr>
          <p:cNvSpPr txBox="1"/>
          <p:nvPr/>
        </p:nvSpPr>
        <p:spPr>
          <a:xfrm>
            <a:off x="7757219" y="1508997"/>
            <a:ext cx="126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IDisplayPanel</a:t>
            </a:r>
            <a:endParaRPr lang="en-IN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F537EF-76DD-54C3-C13B-A0B03E9AF08A}"/>
              </a:ext>
            </a:extLst>
          </p:cNvPr>
          <p:cNvSpPr txBox="1"/>
          <p:nvPr/>
        </p:nvSpPr>
        <p:spPr>
          <a:xfrm>
            <a:off x="7782550" y="1811296"/>
            <a:ext cx="1119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F02C50-BE82-17C5-48BC-B6F7C5F2B8E1}"/>
              </a:ext>
            </a:extLst>
          </p:cNvPr>
          <p:cNvSpPr/>
          <p:nvPr/>
        </p:nvSpPr>
        <p:spPr>
          <a:xfrm>
            <a:off x="9331876" y="1391138"/>
            <a:ext cx="1997060" cy="727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7212DAF-758B-4E97-94F6-290A17112397}"/>
              </a:ext>
            </a:extLst>
          </p:cNvPr>
          <p:cNvCxnSpPr>
            <a:cxnSpLocks/>
            <a:stCxn id="63" idx="1"/>
            <a:endCxn id="63" idx="3"/>
          </p:cNvCxnSpPr>
          <p:nvPr/>
        </p:nvCxnSpPr>
        <p:spPr>
          <a:xfrm>
            <a:off x="9331876" y="1755106"/>
            <a:ext cx="1997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38E33FA-BA01-E9FD-2168-8A1F65B43709}"/>
              </a:ext>
            </a:extLst>
          </p:cNvPr>
          <p:cNvSpPr txBox="1"/>
          <p:nvPr/>
        </p:nvSpPr>
        <p:spPr>
          <a:xfrm>
            <a:off x="9271065" y="1442280"/>
            <a:ext cx="1997060" cy="30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INotification</a:t>
            </a:r>
            <a:endParaRPr lang="en-IN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7B6BCD-7B1E-193E-BF88-77624A1D5468}"/>
              </a:ext>
            </a:extLst>
          </p:cNvPr>
          <p:cNvSpPr txBox="1"/>
          <p:nvPr/>
        </p:nvSpPr>
        <p:spPr>
          <a:xfrm>
            <a:off x="9271065" y="1770922"/>
            <a:ext cx="199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47BDB9A-A59D-FFD6-DBFE-1F1B4008A354}"/>
              </a:ext>
            </a:extLst>
          </p:cNvPr>
          <p:cNvCxnSpPr>
            <a:cxnSpLocks/>
          </p:cNvCxnSpPr>
          <p:nvPr/>
        </p:nvCxnSpPr>
        <p:spPr>
          <a:xfrm>
            <a:off x="7213436" y="745945"/>
            <a:ext cx="0" cy="295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C60126F-CE79-8B8F-D9ED-431742C04E73}"/>
              </a:ext>
            </a:extLst>
          </p:cNvPr>
          <p:cNvCxnSpPr/>
          <p:nvPr/>
        </p:nvCxnSpPr>
        <p:spPr>
          <a:xfrm flipV="1">
            <a:off x="5741043" y="1041633"/>
            <a:ext cx="4375230" cy="12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6EF6E8A-53AE-D3A1-9058-519834978968}"/>
              </a:ext>
            </a:extLst>
          </p:cNvPr>
          <p:cNvCxnSpPr>
            <a:cxnSpLocks/>
          </p:cNvCxnSpPr>
          <p:nvPr/>
        </p:nvCxnSpPr>
        <p:spPr>
          <a:xfrm>
            <a:off x="5741043" y="1064406"/>
            <a:ext cx="0" cy="421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624B602-1897-7BBC-E87E-9DCD22554F16}"/>
              </a:ext>
            </a:extLst>
          </p:cNvPr>
          <p:cNvCxnSpPr>
            <a:cxnSpLocks/>
          </p:cNvCxnSpPr>
          <p:nvPr/>
        </p:nvCxnSpPr>
        <p:spPr>
          <a:xfrm>
            <a:off x="6942766" y="1064406"/>
            <a:ext cx="0" cy="402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614FE05-F74F-210C-1A47-059F704D1AA9}"/>
              </a:ext>
            </a:extLst>
          </p:cNvPr>
          <p:cNvCxnSpPr>
            <a:cxnSpLocks/>
          </p:cNvCxnSpPr>
          <p:nvPr/>
        </p:nvCxnSpPr>
        <p:spPr>
          <a:xfrm>
            <a:off x="8453697" y="1064406"/>
            <a:ext cx="0" cy="377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16CB01F-41B0-9A5E-3F84-1EE70EA4E278}"/>
              </a:ext>
            </a:extLst>
          </p:cNvPr>
          <p:cNvCxnSpPr>
            <a:cxnSpLocks/>
          </p:cNvCxnSpPr>
          <p:nvPr/>
        </p:nvCxnSpPr>
        <p:spPr>
          <a:xfrm>
            <a:off x="10127847" y="1047111"/>
            <a:ext cx="0" cy="41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97847D6-C2B9-86EA-A333-E5898E0EBC2D}"/>
              </a:ext>
            </a:extLst>
          </p:cNvPr>
          <p:cNvCxnSpPr>
            <a:cxnSpLocks/>
          </p:cNvCxnSpPr>
          <p:nvPr/>
        </p:nvCxnSpPr>
        <p:spPr>
          <a:xfrm flipH="1" flipV="1">
            <a:off x="3388609" y="517425"/>
            <a:ext cx="3189200" cy="40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A5B418F-2E32-CFA5-81B0-2097887F1C07}"/>
              </a:ext>
            </a:extLst>
          </p:cNvPr>
          <p:cNvSpPr/>
          <p:nvPr/>
        </p:nvSpPr>
        <p:spPr>
          <a:xfrm>
            <a:off x="4752118" y="3412518"/>
            <a:ext cx="1566280" cy="67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5601CD8-DB4E-3814-FC92-4570B97E4544}"/>
              </a:ext>
            </a:extLst>
          </p:cNvPr>
          <p:cNvCxnSpPr>
            <a:cxnSpLocks/>
            <a:stCxn id="111" idx="1"/>
            <a:endCxn id="111" idx="3"/>
          </p:cNvCxnSpPr>
          <p:nvPr/>
        </p:nvCxnSpPr>
        <p:spPr>
          <a:xfrm>
            <a:off x="4752118" y="3747650"/>
            <a:ext cx="1566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B76946C-6F17-89C6-497F-64CDF068F66C}"/>
              </a:ext>
            </a:extLst>
          </p:cNvPr>
          <p:cNvSpPr txBox="1"/>
          <p:nvPr/>
        </p:nvSpPr>
        <p:spPr>
          <a:xfrm>
            <a:off x="4705125" y="3449079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WindowsPlayButton</a:t>
            </a:r>
            <a:endParaRPr lang="en-IN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01B9C53-A969-FBAD-E1EC-752B4084101E}"/>
              </a:ext>
            </a:extLst>
          </p:cNvPr>
          <p:cNvSpPr txBox="1"/>
          <p:nvPr/>
        </p:nvSpPr>
        <p:spPr>
          <a:xfrm>
            <a:off x="4781536" y="3781259"/>
            <a:ext cx="156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2166BFE-DFC2-E664-3DE4-59B40F6D24E5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5576148" y="2161751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D7C3BB1-F145-819E-5FA0-398F59AA814C}"/>
              </a:ext>
            </a:extLst>
          </p:cNvPr>
          <p:cNvSpPr/>
          <p:nvPr/>
        </p:nvSpPr>
        <p:spPr>
          <a:xfrm>
            <a:off x="4698529" y="4887767"/>
            <a:ext cx="1583856" cy="797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C68A908-5643-3485-E13D-877008AAE331}"/>
              </a:ext>
            </a:extLst>
          </p:cNvPr>
          <p:cNvCxnSpPr>
            <a:cxnSpLocks/>
            <a:stCxn id="118" idx="1"/>
            <a:endCxn id="118" idx="3"/>
          </p:cNvCxnSpPr>
          <p:nvPr/>
        </p:nvCxnSpPr>
        <p:spPr>
          <a:xfrm>
            <a:off x="4698529" y="5286346"/>
            <a:ext cx="1583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77EAE3C-4729-70E2-B5B1-38442D485EB3}"/>
              </a:ext>
            </a:extLst>
          </p:cNvPr>
          <p:cNvSpPr txBox="1"/>
          <p:nvPr/>
        </p:nvSpPr>
        <p:spPr>
          <a:xfrm>
            <a:off x="4716376" y="495397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LinuxPlayButton</a:t>
            </a:r>
            <a:endParaRPr lang="en-IN" sz="1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74E6415-D57B-7D7A-22AE-F9F8967761FB}"/>
              </a:ext>
            </a:extLst>
          </p:cNvPr>
          <p:cNvSpPr txBox="1"/>
          <p:nvPr/>
        </p:nvSpPr>
        <p:spPr>
          <a:xfrm>
            <a:off x="4727947" y="529232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6660783-A5D1-82B4-D53A-14E8925199E6}"/>
              </a:ext>
            </a:extLst>
          </p:cNvPr>
          <p:cNvSpPr/>
          <p:nvPr/>
        </p:nvSpPr>
        <p:spPr>
          <a:xfrm>
            <a:off x="6484312" y="3353556"/>
            <a:ext cx="1560161" cy="755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88E0234-670C-CEE4-BB5E-B0EEDD365E72}"/>
              </a:ext>
            </a:extLst>
          </p:cNvPr>
          <p:cNvCxnSpPr>
            <a:cxnSpLocks/>
            <a:stCxn id="145" idx="1"/>
            <a:endCxn id="145" idx="3"/>
          </p:cNvCxnSpPr>
          <p:nvPr/>
        </p:nvCxnSpPr>
        <p:spPr>
          <a:xfrm>
            <a:off x="6484312" y="3731083"/>
            <a:ext cx="15601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3C382621-B3C9-4AF8-CF89-41D9A152DDA4}"/>
              </a:ext>
            </a:extLst>
          </p:cNvPr>
          <p:cNvSpPr txBox="1"/>
          <p:nvPr/>
        </p:nvSpPr>
        <p:spPr>
          <a:xfrm>
            <a:off x="6437319" y="3390117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WindowsStopButton</a:t>
            </a:r>
            <a:endParaRPr lang="en-IN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B4B2E99-DDC1-3860-0E6E-AC7C3DE6EC2C}"/>
              </a:ext>
            </a:extLst>
          </p:cNvPr>
          <p:cNvSpPr txBox="1"/>
          <p:nvPr/>
        </p:nvSpPr>
        <p:spPr>
          <a:xfrm>
            <a:off x="6513730" y="3722297"/>
            <a:ext cx="156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2E0A114-E0BA-B8EB-6791-ECC96DAEF717}"/>
              </a:ext>
            </a:extLst>
          </p:cNvPr>
          <p:cNvSpPr/>
          <p:nvPr/>
        </p:nvSpPr>
        <p:spPr>
          <a:xfrm>
            <a:off x="6351149" y="4858914"/>
            <a:ext cx="1577668" cy="784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885A0CD-049B-14C0-3EF2-756EDF2C3D60}"/>
              </a:ext>
            </a:extLst>
          </p:cNvPr>
          <p:cNvCxnSpPr>
            <a:cxnSpLocks/>
            <a:stCxn id="149" idx="1"/>
            <a:endCxn id="149" idx="3"/>
          </p:cNvCxnSpPr>
          <p:nvPr/>
        </p:nvCxnSpPr>
        <p:spPr>
          <a:xfrm>
            <a:off x="6351149" y="5251097"/>
            <a:ext cx="1577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FDA39A1B-65F9-CBD6-9332-7A4E68CFDAF4}"/>
              </a:ext>
            </a:extLst>
          </p:cNvPr>
          <p:cNvSpPr txBox="1"/>
          <p:nvPr/>
        </p:nvSpPr>
        <p:spPr>
          <a:xfrm>
            <a:off x="6321731" y="485891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LinuxStopButton</a:t>
            </a:r>
            <a:endParaRPr lang="en-IN" sz="14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A984607-08F3-1886-B5B4-61B30B1BA37F}"/>
              </a:ext>
            </a:extLst>
          </p:cNvPr>
          <p:cNvSpPr txBox="1"/>
          <p:nvPr/>
        </p:nvSpPr>
        <p:spPr>
          <a:xfrm>
            <a:off x="6380567" y="522124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E0C4D11-CBAF-2B1B-78CF-A6634760EC7B}"/>
              </a:ext>
            </a:extLst>
          </p:cNvPr>
          <p:cNvSpPr/>
          <p:nvPr/>
        </p:nvSpPr>
        <p:spPr>
          <a:xfrm>
            <a:off x="8283465" y="3382385"/>
            <a:ext cx="1790680" cy="663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B31BC59-A6F2-F633-294B-1671762999A2}"/>
              </a:ext>
            </a:extLst>
          </p:cNvPr>
          <p:cNvCxnSpPr>
            <a:cxnSpLocks/>
            <a:stCxn id="171" idx="1"/>
            <a:endCxn id="171" idx="3"/>
          </p:cNvCxnSpPr>
          <p:nvPr/>
        </p:nvCxnSpPr>
        <p:spPr>
          <a:xfrm>
            <a:off x="8283465" y="3714303"/>
            <a:ext cx="1790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6641F17-04BD-AB80-F022-95A769AD54F1}"/>
              </a:ext>
            </a:extLst>
          </p:cNvPr>
          <p:cNvSpPr txBox="1"/>
          <p:nvPr/>
        </p:nvSpPr>
        <p:spPr>
          <a:xfrm>
            <a:off x="8236472" y="3412518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WindowsDisplayPanel</a:t>
            </a:r>
            <a:endParaRPr lang="en-IN" sz="14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1A4AFB9-AECD-11E4-FACF-F18917059915}"/>
              </a:ext>
            </a:extLst>
          </p:cNvPr>
          <p:cNvSpPr txBox="1"/>
          <p:nvPr/>
        </p:nvSpPr>
        <p:spPr>
          <a:xfrm>
            <a:off x="8312883" y="3747650"/>
            <a:ext cx="1790680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54D90F1-2757-FEE6-C963-C09809975370}"/>
              </a:ext>
            </a:extLst>
          </p:cNvPr>
          <p:cNvSpPr/>
          <p:nvPr/>
        </p:nvSpPr>
        <p:spPr>
          <a:xfrm>
            <a:off x="8242553" y="4837761"/>
            <a:ext cx="1820965" cy="761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EF1A66-0A9C-EFA8-FB96-FD462AA04BB6}"/>
              </a:ext>
            </a:extLst>
          </p:cNvPr>
          <p:cNvCxnSpPr>
            <a:cxnSpLocks/>
            <a:stCxn id="175" idx="1"/>
            <a:endCxn id="175" idx="3"/>
          </p:cNvCxnSpPr>
          <p:nvPr/>
        </p:nvCxnSpPr>
        <p:spPr>
          <a:xfrm>
            <a:off x="8242553" y="5218407"/>
            <a:ext cx="1820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4B6E843B-84FF-B4D0-A881-EF91E5E00DD8}"/>
              </a:ext>
            </a:extLst>
          </p:cNvPr>
          <p:cNvSpPr txBox="1"/>
          <p:nvPr/>
        </p:nvSpPr>
        <p:spPr>
          <a:xfrm>
            <a:off x="8213135" y="485848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LinuxDisplayPanel</a:t>
            </a:r>
            <a:endParaRPr lang="en-IN" sz="14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C5FDCF8-3D5B-821C-D8E2-D56B93FD39E1}"/>
              </a:ext>
            </a:extLst>
          </p:cNvPr>
          <p:cNvSpPr txBox="1"/>
          <p:nvPr/>
        </p:nvSpPr>
        <p:spPr>
          <a:xfrm>
            <a:off x="8271971" y="522081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7A85D1D-FF65-5691-F243-DC942A3CAEC9}"/>
              </a:ext>
            </a:extLst>
          </p:cNvPr>
          <p:cNvSpPr/>
          <p:nvPr/>
        </p:nvSpPr>
        <p:spPr>
          <a:xfrm>
            <a:off x="10266145" y="3412424"/>
            <a:ext cx="1707274" cy="670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D3D13B8-3F09-C5E8-4F03-1E37972DBE1C}"/>
              </a:ext>
            </a:extLst>
          </p:cNvPr>
          <p:cNvCxnSpPr>
            <a:cxnSpLocks/>
            <a:stCxn id="179" idx="1"/>
            <a:endCxn id="179" idx="3"/>
          </p:cNvCxnSpPr>
          <p:nvPr/>
        </p:nvCxnSpPr>
        <p:spPr>
          <a:xfrm>
            <a:off x="10266145" y="3747679"/>
            <a:ext cx="17072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723A1CD-A915-E628-5412-CFD31054F959}"/>
              </a:ext>
            </a:extLst>
          </p:cNvPr>
          <p:cNvSpPr txBox="1"/>
          <p:nvPr/>
        </p:nvSpPr>
        <p:spPr>
          <a:xfrm>
            <a:off x="10219152" y="3364441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WindowsNotification</a:t>
            </a:r>
            <a:endParaRPr lang="en-IN" sz="14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B4984EB-629A-455D-C477-730AFAFED465}"/>
              </a:ext>
            </a:extLst>
          </p:cNvPr>
          <p:cNvSpPr txBox="1"/>
          <p:nvPr/>
        </p:nvSpPr>
        <p:spPr>
          <a:xfrm>
            <a:off x="10295563" y="3731083"/>
            <a:ext cx="170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6E402C9-2AD1-1F37-7AAB-83021E56751F}"/>
              </a:ext>
            </a:extLst>
          </p:cNvPr>
          <p:cNvSpPr/>
          <p:nvPr/>
        </p:nvSpPr>
        <p:spPr>
          <a:xfrm>
            <a:off x="10255517" y="4839848"/>
            <a:ext cx="1707273" cy="71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C5E8AB3-0735-22E6-5381-3EE6D35689B9}"/>
              </a:ext>
            </a:extLst>
          </p:cNvPr>
          <p:cNvCxnSpPr>
            <a:cxnSpLocks/>
            <a:stCxn id="183" idx="1"/>
            <a:endCxn id="183" idx="3"/>
          </p:cNvCxnSpPr>
          <p:nvPr/>
        </p:nvCxnSpPr>
        <p:spPr>
          <a:xfrm>
            <a:off x="10255517" y="5199313"/>
            <a:ext cx="1707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1DEC0BA0-A328-F0EF-0A75-FE26A1385850}"/>
              </a:ext>
            </a:extLst>
          </p:cNvPr>
          <p:cNvSpPr txBox="1"/>
          <p:nvPr/>
        </p:nvSpPr>
        <p:spPr>
          <a:xfrm>
            <a:off x="10226099" y="480009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LinuxNotification</a:t>
            </a:r>
            <a:endParaRPr lang="en-IN" sz="14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A8A8457-4442-3251-A367-CC6BF92CDA98}"/>
              </a:ext>
            </a:extLst>
          </p:cNvPr>
          <p:cNvSpPr txBox="1"/>
          <p:nvPr/>
        </p:nvSpPr>
        <p:spPr>
          <a:xfrm>
            <a:off x="10284935" y="516242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18AF0C1-D955-36F1-01CC-8A4FFA49BFCA}"/>
              </a:ext>
            </a:extLst>
          </p:cNvPr>
          <p:cNvCxnSpPr>
            <a:cxnSpLocks/>
          </p:cNvCxnSpPr>
          <p:nvPr/>
        </p:nvCxnSpPr>
        <p:spPr>
          <a:xfrm flipV="1">
            <a:off x="10624639" y="2119073"/>
            <a:ext cx="0" cy="12453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0CC77468-3D8E-1C56-66A9-73BA4F1C177C}"/>
              </a:ext>
            </a:extLst>
          </p:cNvPr>
          <p:cNvCxnSpPr>
            <a:cxnSpLocks/>
          </p:cNvCxnSpPr>
          <p:nvPr/>
        </p:nvCxnSpPr>
        <p:spPr>
          <a:xfrm flipV="1">
            <a:off x="8688398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5E0503A-3CA2-D6A9-0EE4-23E58D0DDFEF}"/>
              </a:ext>
            </a:extLst>
          </p:cNvPr>
          <p:cNvCxnSpPr>
            <a:cxnSpLocks/>
          </p:cNvCxnSpPr>
          <p:nvPr/>
        </p:nvCxnSpPr>
        <p:spPr>
          <a:xfrm flipV="1">
            <a:off x="6823641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9D4CEEB-D1C3-4977-2A4D-E5C84F6A073F}"/>
              </a:ext>
            </a:extLst>
          </p:cNvPr>
          <p:cNvCxnSpPr>
            <a:cxnSpLocks/>
            <a:stCxn id="121" idx="1"/>
          </p:cNvCxnSpPr>
          <p:nvPr/>
        </p:nvCxnSpPr>
        <p:spPr>
          <a:xfrm rot="10800000" flipH="1">
            <a:off x="4727947" y="2156440"/>
            <a:ext cx="279090" cy="3295483"/>
          </a:xfrm>
          <a:prstGeom prst="bentConnector4">
            <a:avLst>
              <a:gd name="adj1" fmla="val -164855"/>
              <a:gd name="adj2" fmla="val 696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01">
            <a:extLst>
              <a:ext uri="{FF2B5EF4-FFF2-40B4-BE49-F238E27FC236}">
                <a16:creationId xmlns:a16="http://schemas.microsoft.com/office/drawing/2014/main" id="{737AD992-E53F-511E-680A-1EDF64AF3257}"/>
              </a:ext>
            </a:extLst>
          </p:cNvPr>
          <p:cNvCxnSpPr>
            <a:cxnSpLocks/>
            <a:stCxn id="152" idx="3"/>
          </p:cNvCxnSpPr>
          <p:nvPr/>
        </p:nvCxnSpPr>
        <p:spPr>
          <a:xfrm flipH="1" flipV="1">
            <a:off x="7151989" y="2121031"/>
            <a:ext cx="806246" cy="3254103"/>
          </a:xfrm>
          <a:prstGeom prst="bentConnector4">
            <a:avLst>
              <a:gd name="adj1" fmla="val -28354"/>
              <a:gd name="adj2" fmla="val 687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01">
            <a:extLst>
              <a:ext uri="{FF2B5EF4-FFF2-40B4-BE49-F238E27FC236}">
                <a16:creationId xmlns:a16="http://schemas.microsoft.com/office/drawing/2014/main" id="{E33ADFC6-EC81-6EDA-7BAF-D12439A7689C}"/>
              </a:ext>
            </a:extLst>
          </p:cNvPr>
          <p:cNvCxnSpPr>
            <a:cxnSpLocks/>
            <a:stCxn id="178" idx="3"/>
          </p:cNvCxnSpPr>
          <p:nvPr/>
        </p:nvCxnSpPr>
        <p:spPr>
          <a:xfrm flipH="1" flipV="1">
            <a:off x="8845313" y="2155220"/>
            <a:ext cx="1247623" cy="3218010"/>
          </a:xfrm>
          <a:prstGeom prst="bentConnector4">
            <a:avLst>
              <a:gd name="adj1" fmla="val -3479"/>
              <a:gd name="adj2" fmla="val 7179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01">
            <a:extLst>
              <a:ext uri="{FF2B5EF4-FFF2-40B4-BE49-F238E27FC236}">
                <a16:creationId xmlns:a16="http://schemas.microsoft.com/office/drawing/2014/main" id="{32B9CA55-5113-33BF-8B5A-239F9A18D845}"/>
              </a:ext>
            </a:extLst>
          </p:cNvPr>
          <p:cNvCxnSpPr>
            <a:cxnSpLocks/>
            <a:stCxn id="183" idx="3"/>
          </p:cNvCxnSpPr>
          <p:nvPr/>
        </p:nvCxnSpPr>
        <p:spPr>
          <a:xfrm flipH="1" flipV="1">
            <a:off x="10960938" y="2134379"/>
            <a:ext cx="1001852" cy="3064934"/>
          </a:xfrm>
          <a:prstGeom prst="bentConnector4">
            <a:avLst>
              <a:gd name="adj1" fmla="val -8954"/>
              <a:gd name="adj2" fmla="val 717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01">
            <a:extLst>
              <a:ext uri="{FF2B5EF4-FFF2-40B4-BE49-F238E27FC236}">
                <a16:creationId xmlns:a16="http://schemas.microsoft.com/office/drawing/2014/main" id="{40D3743E-F3E9-0934-02E4-A28ADB0086BD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5400000" flipH="1" flipV="1">
            <a:off x="1435293" y="654414"/>
            <a:ext cx="513831" cy="9692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01">
            <a:extLst>
              <a:ext uri="{FF2B5EF4-FFF2-40B4-BE49-F238E27FC236}">
                <a16:creationId xmlns:a16="http://schemas.microsoft.com/office/drawing/2014/main" id="{215186BD-F16E-646F-F29A-3F6C785330BA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rot="16200000" flipV="1">
            <a:off x="2528191" y="530719"/>
            <a:ext cx="509039" cy="1211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01">
            <a:extLst>
              <a:ext uri="{FF2B5EF4-FFF2-40B4-BE49-F238E27FC236}">
                <a16:creationId xmlns:a16="http://schemas.microsoft.com/office/drawing/2014/main" id="{D2A9D840-3D59-03C0-923F-8A687CC9EF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29130" y="953489"/>
            <a:ext cx="1914024" cy="4357069"/>
          </a:xfrm>
          <a:prstGeom prst="bentConnector3">
            <a:avLst>
              <a:gd name="adj1" fmla="val 120409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01">
            <a:extLst>
              <a:ext uri="{FF2B5EF4-FFF2-40B4-BE49-F238E27FC236}">
                <a16:creationId xmlns:a16="http://schemas.microsoft.com/office/drawing/2014/main" id="{FA40B399-9334-6E1C-ED67-9B5112E84F79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1222281" y="2165645"/>
            <a:ext cx="6042112" cy="1942965"/>
          </a:xfrm>
          <a:prstGeom prst="bentConnector4">
            <a:avLst>
              <a:gd name="adj1" fmla="val 59"/>
              <a:gd name="adj2" fmla="val 118915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01">
            <a:extLst>
              <a:ext uri="{FF2B5EF4-FFF2-40B4-BE49-F238E27FC236}">
                <a16:creationId xmlns:a16="http://schemas.microsoft.com/office/drawing/2014/main" id="{74C9A474-2F80-BF18-CFFB-D518CD8B88C6}"/>
              </a:ext>
            </a:extLst>
          </p:cNvPr>
          <p:cNvCxnSpPr>
            <a:cxnSpLocks/>
            <a:stCxn id="11" idx="2"/>
            <a:endCxn id="174" idx="2"/>
          </p:cNvCxnSpPr>
          <p:nvPr/>
        </p:nvCxnSpPr>
        <p:spPr>
          <a:xfrm rot="16200000" flipH="1">
            <a:off x="4269184" y="-886565"/>
            <a:ext cx="1877463" cy="8000616"/>
          </a:xfrm>
          <a:prstGeom prst="bentConnector3">
            <a:avLst>
              <a:gd name="adj1" fmla="val 12265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01">
            <a:extLst>
              <a:ext uri="{FF2B5EF4-FFF2-40B4-BE49-F238E27FC236}">
                <a16:creationId xmlns:a16="http://schemas.microsoft.com/office/drawing/2014/main" id="{386D71B4-017A-9E7E-EAD2-D546E1CF4EE7}"/>
              </a:ext>
            </a:extLst>
          </p:cNvPr>
          <p:cNvCxnSpPr>
            <a:cxnSpLocks/>
            <a:stCxn id="11" idx="2"/>
            <a:endCxn id="179" idx="2"/>
          </p:cNvCxnSpPr>
          <p:nvPr/>
        </p:nvCxnSpPr>
        <p:spPr>
          <a:xfrm rot="16200000" flipH="1">
            <a:off x="5209733" y="-1827115"/>
            <a:ext cx="1907922" cy="9912175"/>
          </a:xfrm>
          <a:prstGeom prst="bentConnector3">
            <a:avLst>
              <a:gd name="adj1" fmla="val 121082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Arrow Connector 201">
            <a:extLst>
              <a:ext uri="{FF2B5EF4-FFF2-40B4-BE49-F238E27FC236}">
                <a16:creationId xmlns:a16="http://schemas.microsoft.com/office/drawing/2014/main" id="{5FD3E324-E1A0-5112-F97A-D1CCDFE637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21920" y="2796664"/>
            <a:ext cx="3426568" cy="2215562"/>
          </a:xfrm>
          <a:prstGeom prst="bentConnector3">
            <a:avLst>
              <a:gd name="adj1" fmla="val 11613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Arrow Connector 201">
            <a:extLst>
              <a:ext uri="{FF2B5EF4-FFF2-40B4-BE49-F238E27FC236}">
                <a16:creationId xmlns:a16="http://schemas.microsoft.com/office/drawing/2014/main" id="{9FC9E69D-4333-9C88-C0D7-670FFEFDAD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49974" y="1953267"/>
            <a:ext cx="3481527" cy="3898496"/>
          </a:xfrm>
          <a:prstGeom prst="bentConnector3">
            <a:avLst>
              <a:gd name="adj1" fmla="val 11521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201">
            <a:extLst>
              <a:ext uri="{FF2B5EF4-FFF2-40B4-BE49-F238E27FC236}">
                <a16:creationId xmlns:a16="http://schemas.microsoft.com/office/drawing/2014/main" id="{ECBA7D36-43A3-6FE4-FE2D-0AB3E4D35F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78611" y="924628"/>
            <a:ext cx="3437300" cy="5911549"/>
          </a:xfrm>
          <a:prstGeom prst="bentConnector3">
            <a:avLst>
              <a:gd name="adj1" fmla="val 11742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Straight Arrow Connector 201">
            <a:extLst>
              <a:ext uri="{FF2B5EF4-FFF2-40B4-BE49-F238E27FC236}">
                <a16:creationId xmlns:a16="http://schemas.microsoft.com/office/drawing/2014/main" id="{54D3A92C-303D-E72E-1063-73AB202F2B52}"/>
              </a:ext>
            </a:extLst>
          </p:cNvPr>
          <p:cNvCxnSpPr>
            <a:cxnSpLocks/>
            <a:endCxn id="183" idx="2"/>
          </p:cNvCxnSpPr>
          <p:nvPr/>
        </p:nvCxnSpPr>
        <p:spPr>
          <a:xfrm>
            <a:off x="3239569" y="2164651"/>
            <a:ext cx="7869585" cy="3394127"/>
          </a:xfrm>
          <a:prstGeom prst="bentConnector4">
            <a:avLst>
              <a:gd name="adj1" fmla="val -284"/>
              <a:gd name="adj2" fmla="val 119012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24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EEE0A-9A96-0562-F3E8-FE32618D8024}"/>
              </a:ext>
            </a:extLst>
          </p:cNvPr>
          <p:cNvSpPr/>
          <p:nvPr/>
        </p:nvSpPr>
        <p:spPr>
          <a:xfrm>
            <a:off x="980494" y="53322"/>
            <a:ext cx="2499960" cy="2247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662CEA-271B-CB1D-2E68-42320BBC486F}"/>
              </a:ext>
            </a:extLst>
          </p:cNvPr>
          <p:cNvCxnSpPr>
            <a:cxnSpLocks/>
          </p:cNvCxnSpPr>
          <p:nvPr/>
        </p:nvCxnSpPr>
        <p:spPr>
          <a:xfrm>
            <a:off x="980494" y="517425"/>
            <a:ext cx="2499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51A8D9-688C-B2D0-1455-E5DC8297BB22}"/>
              </a:ext>
            </a:extLst>
          </p:cNvPr>
          <p:cNvSpPr txBox="1"/>
          <p:nvPr/>
        </p:nvSpPr>
        <p:spPr>
          <a:xfrm>
            <a:off x="1306267" y="184781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IAudioPlayerFactory</a:t>
            </a: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57110D-9535-67BB-8E7F-DECFF00E3870}"/>
              </a:ext>
            </a:extLst>
          </p:cNvPr>
          <p:cNvSpPr txBox="1"/>
          <p:nvPr/>
        </p:nvSpPr>
        <p:spPr>
          <a:xfrm>
            <a:off x="1306267" y="574322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CreatePlayButton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295A8-C15F-08B1-94DF-19A8E5663A1E}"/>
              </a:ext>
            </a:extLst>
          </p:cNvPr>
          <p:cNvSpPr/>
          <p:nvPr/>
        </p:nvSpPr>
        <p:spPr>
          <a:xfrm>
            <a:off x="1479070" y="3217268"/>
            <a:ext cx="2944701" cy="772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89559D-7C40-9DEA-194C-3DA0067FA6B2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479070" y="3579767"/>
            <a:ext cx="2168113" cy="2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78D058-BA44-4EBC-623A-5DB5893B4815}"/>
              </a:ext>
            </a:extLst>
          </p:cNvPr>
          <p:cNvSpPr txBox="1"/>
          <p:nvPr/>
        </p:nvSpPr>
        <p:spPr>
          <a:xfrm>
            <a:off x="1527161" y="3308130"/>
            <a:ext cx="251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LinuxAudioPlayerFactoryFactory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54CA6-3F51-8D70-180A-E9A0FBEA5829}"/>
              </a:ext>
            </a:extLst>
          </p:cNvPr>
          <p:cNvSpPr txBox="1"/>
          <p:nvPr/>
        </p:nvSpPr>
        <p:spPr>
          <a:xfrm>
            <a:off x="1527161" y="3673081"/>
            <a:ext cx="251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AEDB0E-9659-C0A0-3307-623266F4E651}"/>
              </a:ext>
            </a:extLst>
          </p:cNvPr>
          <p:cNvSpPr/>
          <p:nvPr/>
        </p:nvSpPr>
        <p:spPr>
          <a:xfrm>
            <a:off x="6577809" y="154570"/>
            <a:ext cx="2110589" cy="591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9956A8-1FC3-AF0F-5C0C-84CA09CBE71C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6577809" y="450258"/>
            <a:ext cx="2110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EDEE42-A30B-B22C-AA27-2B432B079EBC}"/>
              </a:ext>
            </a:extLst>
          </p:cNvPr>
          <p:cNvSpPr txBox="1"/>
          <p:nvPr/>
        </p:nvSpPr>
        <p:spPr>
          <a:xfrm>
            <a:off x="6577809" y="189572"/>
            <a:ext cx="180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</a:t>
            </a:r>
            <a:endParaRPr lang="en-IN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8F5FC2-AB76-651B-FFBC-5742F8F62998}"/>
              </a:ext>
            </a:extLst>
          </p:cNvPr>
          <p:cNvSpPr/>
          <p:nvPr/>
        </p:nvSpPr>
        <p:spPr>
          <a:xfrm>
            <a:off x="4843245" y="1441832"/>
            <a:ext cx="1285069" cy="688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A8EF89-C4BD-EE0B-7A80-C23684529C4E}"/>
              </a:ext>
            </a:extLst>
          </p:cNvPr>
          <p:cNvCxnSpPr>
            <a:cxnSpLocks/>
            <a:stCxn id="13" idx="1"/>
            <a:endCxn id="13" idx="3"/>
          </p:cNvCxnSpPr>
          <p:nvPr/>
        </p:nvCxnSpPr>
        <p:spPr>
          <a:xfrm>
            <a:off x="4843245" y="1785955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A2E972-B043-3551-2F9F-EFE3C4B833A9}"/>
              </a:ext>
            </a:extLst>
          </p:cNvPr>
          <p:cNvSpPr txBox="1"/>
          <p:nvPr/>
        </p:nvSpPr>
        <p:spPr>
          <a:xfrm>
            <a:off x="4804480" y="147820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IPlayButton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48F992-0137-062A-CD94-8B3C1A46813E}"/>
              </a:ext>
            </a:extLst>
          </p:cNvPr>
          <p:cNvSpPr txBox="1"/>
          <p:nvPr/>
        </p:nvSpPr>
        <p:spPr>
          <a:xfrm>
            <a:off x="4804479" y="185397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790A41-A52C-581D-58A0-6B4F65C54808}"/>
              </a:ext>
            </a:extLst>
          </p:cNvPr>
          <p:cNvSpPr/>
          <p:nvPr/>
        </p:nvSpPr>
        <p:spPr>
          <a:xfrm>
            <a:off x="6300232" y="1441830"/>
            <a:ext cx="1285069" cy="679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F53122-3514-430E-741D-412452156697}"/>
              </a:ext>
            </a:extLst>
          </p:cNvPr>
          <p:cNvCxnSpPr>
            <a:cxnSpLocks/>
            <a:stCxn id="17" idx="1"/>
            <a:endCxn id="17" idx="3"/>
          </p:cNvCxnSpPr>
          <p:nvPr/>
        </p:nvCxnSpPr>
        <p:spPr>
          <a:xfrm>
            <a:off x="6300232" y="1781431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F4F52B-A20A-5BFC-EF6B-8BFC87EADD52}"/>
              </a:ext>
            </a:extLst>
          </p:cNvPr>
          <p:cNvSpPr txBox="1"/>
          <p:nvPr/>
        </p:nvSpPr>
        <p:spPr>
          <a:xfrm>
            <a:off x="6274195" y="1508996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IStopButton</a:t>
            </a:r>
            <a:endParaRPr lang="en-IN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78FC4F-321F-C460-2637-B4A1005A6251}"/>
              </a:ext>
            </a:extLst>
          </p:cNvPr>
          <p:cNvSpPr txBox="1"/>
          <p:nvPr/>
        </p:nvSpPr>
        <p:spPr>
          <a:xfrm>
            <a:off x="6275505" y="1830402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986A95-DE9B-B9D8-927D-0DB36A281D59}"/>
              </a:ext>
            </a:extLst>
          </p:cNvPr>
          <p:cNvSpPr/>
          <p:nvPr/>
        </p:nvSpPr>
        <p:spPr>
          <a:xfrm>
            <a:off x="7818030" y="1437506"/>
            <a:ext cx="1309225" cy="687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55CF1A-5694-35C2-6C30-CC1F25DC1D99}"/>
              </a:ext>
            </a:extLst>
          </p:cNvPr>
          <p:cNvCxnSpPr>
            <a:cxnSpLocks/>
            <a:stCxn id="21" idx="1"/>
            <a:endCxn id="21" idx="3"/>
          </p:cNvCxnSpPr>
          <p:nvPr/>
        </p:nvCxnSpPr>
        <p:spPr>
          <a:xfrm>
            <a:off x="7818030" y="1781431"/>
            <a:ext cx="1309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6E4D75-2324-2096-5CCD-0D9E56CA6FB9}"/>
              </a:ext>
            </a:extLst>
          </p:cNvPr>
          <p:cNvSpPr txBox="1"/>
          <p:nvPr/>
        </p:nvSpPr>
        <p:spPr>
          <a:xfrm>
            <a:off x="7757219" y="1508997"/>
            <a:ext cx="126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IDisplayPanel</a:t>
            </a:r>
            <a:endParaRPr lang="en-IN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753350-F509-9E6A-A067-DBF5337F9A75}"/>
              </a:ext>
            </a:extLst>
          </p:cNvPr>
          <p:cNvSpPr txBox="1"/>
          <p:nvPr/>
        </p:nvSpPr>
        <p:spPr>
          <a:xfrm>
            <a:off x="7782550" y="1811296"/>
            <a:ext cx="1119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B6EAA8-632A-2945-FB6C-26F092A3C3A1}"/>
              </a:ext>
            </a:extLst>
          </p:cNvPr>
          <p:cNvSpPr/>
          <p:nvPr/>
        </p:nvSpPr>
        <p:spPr>
          <a:xfrm>
            <a:off x="9331876" y="1391138"/>
            <a:ext cx="1997060" cy="727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64A08B-8A16-7A08-EE0E-D5B4CD22BB1F}"/>
              </a:ext>
            </a:extLst>
          </p:cNvPr>
          <p:cNvCxnSpPr>
            <a:cxnSpLocks/>
            <a:stCxn id="25" idx="1"/>
            <a:endCxn id="25" idx="3"/>
          </p:cNvCxnSpPr>
          <p:nvPr/>
        </p:nvCxnSpPr>
        <p:spPr>
          <a:xfrm>
            <a:off x="9331876" y="1755106"/>
            <a:ext cx="1997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764A99-8738-13A8-7674-C27F01780A50}"/>
              </a:ext>
            </a:extLst>
          </p:cNvPr>
          <p:cNvSpPr txBox="1"/>
          <p:nvPr/>
        </p:nvSpPr>
        <p:spPr>
          <a:xfrm>
            <a:off x="9271065" y="1442280"/>
            <a:ext cx="1997060" cy="30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INotification</a:t>
            </a:r>
            <a:endParaRPr lang="en-IN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9EC58-0B5D-4350-348A-D6C409038656}"/>
              </a:ext>
            </a:extLst>
          </p:cNvPr>
          <p:cNvSpPr txBox="1"/>
          <p:nvPr/>
        </p:nvSpPr>
        <p:spPr>
          <a:xfrm>
            <a:off x="9271065" y="1770922"/>
            <a:ext cx="199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96EA2E-3498-653C-F012-6B50FE5A5D78}"/>
              </a:ext>
            </a:extLst>
          </p:cNvPr>
          <p:cNvCxnSpPr>
            <a:cxnSpLocks/>
          </p:cNvCxnSpPr>
          <p:nvPr/>
        </p:nvCxnSpPr>
        <p:spPr>
          <a:xfrm>
            <a:off x="7213436" y="745945"/>
            <a:ext cx="0" cy="295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CF6069-E7D8-FBAF-247E-7634946A4719}"/>
              </a:ext>
            </a:extLst>
          </p:cNvPr>
          <p:cNvCxnSpPr/>
          <p:nvPr/>
        </p:nvCxnSpPr>
        <p:spPr>
          <a:xfrm flipV="1">
            <a:off x="5741043" y="1041633"/>
            <a:ext cx="4375230" cy="12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3402C6-90EB-EA1E-A98C-0A8B8B56498E}"/>
              </a:ext>
            </a:extLst>
          </p:cNvPr>
          <p:cNvCxnSpPr>
            <a:cxnSpLocks/>
          </p:cNvCxnSpPr>
          <p:nvPr/>
        </p:nvCxnSpPr>
        <p:spPr>
          <a:xfrm>
            <a:off x="5741043" y="1064406"/>
            <a:ext cx="0" cy="421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8FC5E3-A8EA-416A-2AB0-76D6CE5EDFF0}"/>
              </a:ext>
            </a:extLst>
          </p:cNvPr>
          <p:cNvCxnSpPr>
            <a:cxnSpLocks/>
          </p:cNvCxnSpPr>
          <p:nvPr/>
        </p:nvCxnSpPr>
        <p:spPr>
          <a:xfrm>
            <a:off x="6942766" y="1064406"/>
            <a:ext cx="0" cy="402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707C90-718A-52FF-EEF2-891B5CBB9FAA}"/>
              </a:ext>
            </a:extLst>
          </p:cNvPr>
          <p:cNvCxnSpPr>
            <a:cxnSpLocks/>
          </p:cNvCxnSpPr>
          <p:nvPr/>
        </p:nvCxnSpPr>
        <p:spPr>
          <a:xfrm>
            <a:off x="8453697" y="1064406"/>
            <a:ext cx="0" cy="377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5BB493-14CF-7A42-46AF-636B7C9543F9}"/>
              </a:ext>
            </a:extLst>
          </p:cNvPr>
          <p:cNvCxnSpPr>
            <a:cxnSpLocks/>
          </p:cNvCxnSpPr>
          <p:nvPr/>
        </p:nvCxnSpPr>
        <p:spPr>
          <a:xfrm>
            <a:off x="10127847" y="1047111"/>
            <a:ext cx="0" cy="41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15BAFE-4995-5C25-AC8E-B4987A8F3488}"/>
              </a:ext>
            </a:extLst>
          </p:cNvPr>
          <p:cNvCxnSpPr>
            <a:cxnSpLocks/>
          </p:cNvCxnSpPr>
          <p:nvPr/>
        </p:nvCxnSpPr>
        <p:spPr>
          <a:xfrm flipH="1">
            <a:off x="3480454" y="640421"/>
            <a:ext cx="30973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50E7347-0A29-EB21-B9BF-244427288D68}"/>
              </a:ext>
            </a:extLst>
          </p:cNvPr>
          <p:cNvSpPr/>
          <p:nvPr/>
        </p:nvSpPr>
        <p:spPr>
          <a:xfrm>
            <a:off x="4752118" y="3412518"/>
            <a:ext cx="1566280" cy="67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0185FB-F745-0AB7-3EA8-A42A3EE64DBA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4752118" y="3747650"/>
            <a:ext cx="1566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DED9215-A741-21CC-BD72-C802AB227CB2}"/>
              </a:ext>
            </a:extLst>
          </p:cNvPr>
          <p:cNvSpPr txBox="1"/>
          <p:nvPr/>
        </p:nvSpPr>
        <p:spPr>
          <a:xfrm>
            <a:off x="4705125" y="3449079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WindowsPlayButton</a:t>
            </a:r>
            <a:endParaRPr lang="en-IN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812D70-0AF4-8DB4-E692-D71FC3A00247}"/>
              </a:ext>
            </a:extLst>
          </p:cNvPr>
          <p:cNvSpPr txBox="1"/>
          <p:nvPr/>
        </p:nvSpPr>
        <p:spPr>
          <a:xfrm>
            <a:off x="4781536" y="3781259"/>
            <a:ext cx="156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25AEE8-29A3-2C9F-1A15-90A8F87AE26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76148" y="2161751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9262625-92DE-0586-E45B-BB7B00DCF7D9}"/>
              </a:ext>
            </a:extLst>
          </p:cNvPr>
          <p:cNvSpPr/>
          <p:nvPr/>
        </p:nvSpPr>
        <p:spPr>
          <a:xfrm>
            <a:off x="4698529" y="4887767"/>
            <a:ext cx="1583856" cy="797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3B2E869-FD57-267C-0BF8-2D4859814105}"/>
              </a:ext>
            </a:extLst>
          </p:cNvPr>
          <p:cNvCxnSpPr>
            <a:cxnSpLocks/>
            <a:stCxn id="41" idx="1"/>
            <a:endCxn id="41" idx="3"/>
          </p:cNvCxnSpPr>
          <p:nvPr/>
        </p:nvCxnSpPr>
        <p:spPr>
          <a:xfrm>
            <a:off x="4698529" y="5286346"/>
            <a:ext cx="1583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44DC71F-8A12-A88F-E6AD-54A003EA30B0}"/>
              </a:ext>
            </a:extLst>
          </p:cNvPr>
          <p:cNvSpPr txBox="1"/>
          <p:nvPr/>
        </p:nvSpPr>
        <p:spPr>
          <a:xfrm>
            <a:off x="4716376" y="495397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LinuxPlayButton</a:t>
            </a:r>
            <a:endParaRPr lang="en-I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A2F6F2-8324-74A0-2B6B-E566D6B32519}"/>
              </a:ext>
            </a:extLst>
          </p:cNvPr>
          <p:cNvSpPr txBox="1"/>
          <p:nvPr/>
        </p:nvSpPr>
        <p:spPr>
          <a:xfrm>
            <a:off x="4727947" y="529232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66873DC-D546-F53C-B0AB-F60B3BA2D744}"/>
              </a:ext>
            </a:extLst>
          </p:cNvPr>
          <p:cNvSpPr/>
          <p:nvPr/>
        </p:nvSpPr>
        <p:spPr>
          <a:xfrm>
            <a:off x="6484312" y="3353556"/>
            <a:ext cx="1560161" cy="755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C48CEAF-B6F3-5582-B3D1-404A88292961}"/>
              </a:ext>
            </a:extLst>
          </p:cNvPr>
          <p:cNvCxnSpPr>
            <a:cxnSpLocks/>
            <a:stCxn id="45" idx="1"/>
            <a:endCxn id="45" idx="3"/>
          </p:cNvCxnSpPr>
          <p:nvPr/>
        </p:nvCxnSpPr>
        <p:spPr>
          <a:xfrm>
            <a:off x="6484312" y="3731083"/>
            <a:ext cx="15601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D1ABCC5-16DB-AB7D-DAAC-50A4FB1C45A8}"/>
              </a:ext>
            </a:extLst>
          </p:cNvPr>
          <p:cNvSpPr txBox="1"/>
          <p:nvPr/>
        </p:nvSpPr>
        <p:spPr>
          <a:xfrm>
            <a:off x="6437319" y="3390117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WindowsStopButton</a:t>
            </a:r>
            <a:endParaRPr lang="en-IN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DEE503-5B37-B164-03A4-5F5C88040401}"/>
              </a:ext>
            </a:extLst>
          </p:cNvPr>
          <p:cNvSpPr txBox="1"/>
          <p:nvPr/>
        </p:nvSpPr>
        <p:spPr>
          <a:xfrm>
            <a:off x="6513730" y="3722297"/>
            <a:ext cx="156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C20B64-765C-052D-57B1-E268E7C7A750}"/>
              </a:ext>
            </a:extLst>
          </p:cNvPr>
          <p:cNvSpPr/>
          <p:nvPr/>
        </p:nvSpPr>
        <p:spPr>
          <a:xfrm>
            <a:off x="6351149" y="4858914"/>
            <a:ext cx="1577668" cy="784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0237F7-9D5E-1409-EBC9-3501F08227D6}"/>
              </a:ext>
            </a:extLst>
          </p:cNvPr>
          <p:cNvCxnSpPr>
            <a:cxnSpLocks/>
            <a:stCxn id="49" idx="1"/>
            <a:endCxn id="49" idx="3"/>
          </p:cNvCxnSpPr>
          <p:nvPr/>
        </p:nvCxnSpPr>
        <p:spPr>
          <a:xfrm>
            <a:off x="6351149" y="5251097"/>
            <a:ext cx="1577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430D3EA-BE84-2391-527C-28FCB6433320}"/>
              </a:ext>
            </a:extLst>
          </p:cNvPr>
          <p:cNvSpPr txBox="1"/>
          <p:nvPr/>
        </p:nvSpPr>
        <p:spPr>
          <a:xfrm>
            <a:off x="6321731" y="485891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LinuxStopButton</a:t>
            </a:r>
            <a:endParaRPr lang="en-IN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011CE7-4528-99B2-7044-A5D47B85AC7A}"/>
              </a:ext>
            </a:extLst>
          </p:cNvPr>
          <p:cNvSpPr txBox="1"/>
          <p:nvPr/>
        </p:nvSpPr>
        <p:spPr>
          <a:xfrm>
            <a:off x="6380567" y="522124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4A9F4E-1AAB-1C36-F609-64AD20E8E7A9}"/>
              </a:ext>
            </a:extLst>
          </p:cNvPr>
          <p:cNvSpPr/>
          <p:nvPr/>
        </p:nvSpPr>
        <p:spPr>
          <a:xfrm>
            <a:off x="8283465" y="3382385"/>
            <a:ext cx="1790680" cy="663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F7F10F-FE34-D17D-55DF-172137BB0F5D}"/>
              </a:ext>
            </a:extLst>
          </p:cNvPr>
          <p:cNvCxnSpPr>
            <a:cxnSpLocks/>
            <a:stCxn id="53" idx="1"/>
            <a:endCxn id="53" idx="3"/>
          </p:cNvCxnSpPr>
          <p:nvPr/>
        </p:nvCxnSpPr>
        <p:spPr>
          <a:xfrm>
            <a:off x="8283465" y="3714303"/>
            <a:ext cx="1790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247EF68-76DE-1027-D0A6-1A83AFF5D5BA}"/>
              </a:ext>
            </a:extLst>
          </p:cNvPr>
          <p:cNvSpPr txBox="1"/>
          <p:nvPr/>
        </p:nvSpPr>
        <p:spPr>
          <a:xfrm>
            <a:off x="8236472" y="3412518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WindowsDisplayPanel</a:t>
            </a:r>
            <a:endParaRPr lang="en-IN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7FD9EE-5135-F3DE-0BD1-9B24E95E5C4F}"/>
              </a:ext>
            </a:extLst>
          </p:cNvPr>
          <p:cNvSpPr txBox="1"/>
          <p:nvPr/>
        </p:nvSpPr>
        <p:spPr>
          <a:xfrm>
            <a:off x="8312883" y="3747650"/>
            <a:ext cx="1790680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BB7712-FEAE-980C-4056-B7C52CE832BB}"/>
              </a:ext>
            </a:extLst>
          </p:cNvPr>
          <p:cNvSpPr/>
          <p:nvPr/>
        </p:nvSpPr>
        <p:spPr>
          <a:xfrm>
            <a:off x="8242553" y="4837761"/>
            <a:ext cx="1820965" cy="761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BB941CB-DA47-CC2F-A645-AEF2E0E8F5BA}"/>
              </a:ext>
            </a:extLst>
          </p:cNvPr>
          <p:cNvCxnSpPr>
            <a:cxnSpLocks/>
            <a:stCxn id="57" idx="1"/>
            <a:endCxn id="57" idx="3"/>
          </p:cNvCxnSpPr>
          <p:nvPr/>
        </p:nvCxnSpPr>
        <p:spPr>
          <a:xfrm>
            <a:off x="8242553" y="5218407"/>
            <a:ext cx="1820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9515917-3367-E2A5-AC9E-DFB36A4F6040}"/>
              </a:ext>
            </a:extLst>
          </p:cNvPr>
          <p:cNvSpPr txBox="1"/>
          <p:nvPr/>
        </p:nvSpPr>
        <p:spPr>
          <a:xfrm>
            <a:off x="8213135" y="485848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LinuxDisplayPanel</a:t>
            </a:r>
            <a:endParaRPr lang="en-IN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CDD373-F94A-FADE-8983-BF813EA3E051}"/>
              </a:ext>
            </a:extLst>
          </p:cNvPr>
          <p:cNvSpPr txBox="1"/>
          <p:nvPr/>
        </p:nvSpPr>
        <p:spPr>
          <a:xfrm>
            <a:off x="8271971" y="522081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EE373C-906D-FADC-1693-8E4BF33A00B8}"/>
              </a:ext>
            </a:extLst>
          </p:cNvPr>
          <p:cNvSpPr/>
          <p:nvPr/>
        </p:nvSpPr>
        <p:spPr>
          <a:xfrm>
            <a:off x="10266145" y="3412424"/>
            <a:ext cx="1707274" cy="670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D02CD4F-E741-B1A1-5557-B8E68F752D9B}"/>
              </a:ext>
            </a:extLst>
          </p:cNvPr>
          <p:cNvCxnSpPr>
            <a:cxnSpLocks/>
            <a:stCxn id="61" idx="1"/>
            <a:endCxn id="61" idx="3"/>
          </p:cNvCxnSpPr>
          <p:nvPr/>
        </p:nvCxnSpPr>
        <p:spPr>
          <a:xfrm>
            <a:off x="10266145" y="3747679"/>
            <a:ext cx="17072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704E71B-C961-FEE9-F7FD-18C3E52813F8}"/>
              </a:ext>
            </a:extLst>
          </p:cNvPr>
          <p:cNvSpPr txBox="1"/>
          <p:nvPr/>
        </p:nvSpPr>
        <p:spPr>
          <a:xfrm>
            <a:off x="10219152" y="3364441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WindowsNotification</a:t>
            </a:r>
            <a:endParaRPr lang="en-IN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E0DD3-9068-0EBE-1A4D-E37BC4DC25F4}"/>
              </a:ext>
            </a:extLst>
          </p:cNvPr>
          <p:cNvSpPr txBox="1"/>
          <p:nvPr/>
        </p:nvSpPr>
        <p:spPr>
          <a:xfrm>
            <a:off x="10295563" y="3731083"/>
            <a:ext cx="170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952B9C8-A4B6-9E66-341A-3B7DB3303435}"/>
              </a:ext>
            </a:extLst>
          </p:cNvPr>
          <p:cNvSpPr/>
          <p:nvPr/>
        </p:nvSpPr>
        <p:spPr>
          <a:xfrm>
            <a:off x="10255517" y="4839848"/>
            <a:ext cx="1707273" cy="71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BB7FACC-8598-7946-F085-77242F855A98}"/>
              </a:ext>
            </a:extLst>
          </p:cNvPr>
          <p:cNvCxnSpPr>
            <a:cxnSpLocks/>
            <a:stCxn id="65" idx="1"/>
            <a:endCxn id="65" idx="3"/>
          </p:cNvCxnSpPr>
          <p:nvPr/>
        </p:nvCxnSpPr>
        <p:spPr>
          <a:xfrm>
            <a:off x="10255517" y="5199313"/>
            <a:ext cx="1707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A262C6D-206C-77D8-9F0A-9A84A3B02B34}"/>
              </a:ext>
            </a:extLst>
          </p:cNvPr>
          <p:cNvSpPr txBox="1"/>
          <p:nvPr/>
        </p:nvSpPr>
        <p:spPr>
          <a:xfrm>
            <a:off x="10226099" y="480009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LinuxNotification</a:t>
            </a:r>
            <a:endParaRPr lang="en-I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4E4EB78-D6B5-4F1B-3396-FC60B3F69244}"/>
              </a:ext>
            </a:extLst>
          </p:cNvPr>
          <p:cNvSpPr txBox="1"/>
          <p:nvPr/>
        </p:nvSpPr>
        <p:spPr>
          <a:xfrm>
            <a:off x="10284935" y="516242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1ADC444-42F6-5C03-24B9-D33C0CCFE852}"/>
              </a:ext>
            </a:extLst>
          </p:cNvPr>
          <p:cNvCxnSpPr>
            <a:cxnSpLocks/>
          </p:cNvCxnSpPr>
          <p:nvPr/>
        </p:nvCxnSpPr>
        <p:spPr>
          <a:xfrm flipV="1">
            <a:off x="10624639" y="2119073"/>
            <a:ext cx="0" cy="12453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EE3A76-64C1-68A6-F415-9C9A218199BD}"/>
              </a:ext>
            </a:extLst>
          </p:cNvPr>
          <p:cNvCxnSpPr>
            <a:cxnSpLocks/>
          </p:cNvCxnSpPr>
          <p:nvPr/>
        </p:nvCxnSpPr>
        <p:spPr>
          <a:xfrm flipV="1">
            <a:off x="8688398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10FC7F5-66AC-3DE3-FA09-701B446E1665}"/>
              </a:ext>
            </a:extLst>
          </p:cNvPr>
          <p:cNvCxnSpPr>
            <a:cxnSpLocks/>
          </p:cNvCxnSpPr>
          <p:nvPr/>
        </p:nvCxnSpPr>
        <p:spPr>
          <a:xfrm flipV="1">
            <a:off x="6823641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201">
            <a:extLst>
              <a:ext uri="{FF2B5EF4-FFF2-40B4-BE49-F238E27FC236}">
                <a16:creationId xmlns:a16="http://schemas.microsoft.com/office/drawing/2014/main" id="{2623F1E2-404B-DAF5-67CE-7C27061726EE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 flipH="1">
            <a:off x="4727947" y="2156440"/>
            <a:ext cx="279090" cy="3295483"/>
          </a:xfrm>
          <a:prstGeom prst="bentConnector4">
            <a:avLst>
              <a:gd name="adj1" fmla="val -33800"/>
              <a:gd name="adj2" fmla="val 696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201">
            <a:extLst>
              <a:ext uri="{FF2B5EF4-FFF2-40B4-BE49-F238E27FC236}">
                <a16:creationId xmlns:a16="http://schemas.microsoft.com/office/drawing/2014/main" id="{6A5ECB7D-AE56-328D-C206-DB4F19BEF5ED}"/>
              </a:ext>
            </a:extLst>
          </p:cNvPr>
          <p:cNvCxnSpPr>
            <a:cxnSpLocks/>
            <a:stCxn id="52" idx="3"/>
          </p:cNvCxnSpPr>
          <p:nvPr/>
        </p:nvCxnSpPr>
        <p:spPr>
          <a:xfrm flipH="1" flipV="1">
            <a:off x="7151989" y="2121031"/>
            <a:ext cx="806246" cy="3254103"/>
          </a:xfrm>
          <a:prstGeom prst="bentConnector4">
            <a:avLst>
              <a:gd name="adj1" fmla="val -28354"/>
              <a:gd name="adj2" fmla="val 687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201">
            <a:extLst>
              <a:ext uri="{FF2B5EF4-FFF2-40B4-BE49-F238E27FC236}">
                <a16:creationId xmlns:a16="http://schemas.microsoft.com/office/drawing/2014/main" id="{B6BAE45C-9C8F-3C9E-DF4B-4E0E18E5C964}"/>
              </a:ext>
            </a:extLst>
          </p:cNvPr>
          <p:cNvCxnSpPr>
            <a:cxnSpLocks/>
            <a:stCxn id="60" idx="3"/>
          </p:cNvCxnSpPr>
          <p:nvPr/>
        </p:nvCxnSpPr>
        <p:spPr>
          <a:xfrm flipH="1" flipV="1">
            <a:off x="8845313" y="2155220"/>
            <a:ext cx="1247623" cy="3218010"/>
          </a:xfrm>
          <a:prstGeom prst="bentConnector4">
            <a:avLst>
              <a:gd name="adj1" fmla="val -3479"/>
              <a:gd name="adj2" fmla="val 7179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201">
            <a:extLst>
              <a:ext uri="{FF2B5EF4-FFF2-40B4-BE49-F238E27FC236}">
                <a16:creationId xmlns:a16="http://schemas.microsoft.com/office/drawing/2014/main" id="{F153F5DA-4CBF-4A76-2C01-E35E599533D8}"/>
              </a:ext>
            </a:extLst>
          </p:cNvPr>
          <p:cNvCxnSpPr>
            <a:cxnSpLocks/>
            <a:stCxn id="65" idx="3"/>
          </p:cNvCxnSpPr>
          <p:nvPr/>
        </p:nvCxnSpPr>
        <p:spPr>
          <a:xfrm flipH="1" flipV="1">
            <a:off x="10960938" y="2134379"/>
            <a:ext cx="1001852" cy="3064934"/>
          </a:xfrm>
          <a:prstGeom prst="bentConnector4">
            <a:avLst>
              <a:gd name="adj1" fmla="val -8954"/>
              <a:gd name="adj2" fmla="val 717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201">
            <a:extLst>
              <a:ext uri="{FF2B5EF4-FFF2-40B4-BE49-F238E27FC236}">
                <a16:creationId xmlns:a16="http://schemas.microsoft.com/office/drawing/2014/main" id="{6E5D0EAF-B838-1CF3-B17D-86667A45126C}"/>
              </a:ext>
            </a:extLst>
          </p:cNvPr>
          <p:cNvCxnSpPr>
            <a:cxnSpLocks/>
            <a:stCxn id="88" idx="0"/>
            <a:endCxn id="2" idx="2"/>
          </p:cNvCxnSpPr>
          <p:nvPr/>
        </p:nvCxnSpPr>
        <p:spPr>
          <a:xfrm rot="5400000" flipH="1" flipV="1">
            <a:off x="571739" y="1575517"/>
            <a:ext cx="932950" cy="23845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201">
            <a:extLst>
              <a:ext uri="{FF2B5EF4-FFF2-40B4-BE49-F238E27FC236}">
                <a16:creationId xmlns:a16="http://schemas.microsoft.com/office/drawing/2014/main" id="{05F70D78-6D7A-83D9-20D9-D3561BF41E1F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rot="16200000" flipV="1">
            <a:off x="2132965" y="2398811"/>
            <a:ext cx="915966" cy="720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201">
            <a:extLst>
              <a:ext uri="{FF2B5EF4-FFF2-40B4-BE49-F238E27FC236}">
                <a16:creationId xmlns:a16="http://schemas.microsoft.com/office/drawing/2014/main" id="{730E18B6-D47F-4A8F-E1AC-C140DE1309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05319" y="1903571"/>
            <a:ext cx="110261" cy="4544562"/>
          </a:xfrm>
          <a:prstGeom prst="bentConnector4">
            <a:avLst>
              <a:gd name="adj1" fmla="val -207326"/>
              <a:gd name="adj2" fmla="val 77328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201">
            <a:extLst>
              <a:ext uri="{FF2B5EF4-FFF2-40B4-BE49-F238E27FC236}">
                <a16:creationId xmlns:a16="http://schemas.microsoft.com/office/drawing/2014/main" id="{10F2FF81-1471-D322-D0F9-23F311FB218B}"/>
              </a:ext>
            </a:extLst>
          </p:cNvPr>
          <p:cNvCxnSpPr>
            <a:cxnSpLocks/>
            <a:stCxn id="89" idx="2"/>
            <a:endCxn id="45" idx="2"/>
          </p:cNvCxnSpPr>
          <p:nvPr/>
        </p:nvCxnSpPr>
        <p:spPr>
          <a:xfrm rot="16200000" flipH="1">
            <a:off x="3510832" y="355049"/>
            <a:ext cx="193188" cy="7313933"/>
          </a:xfrm>
          <a:prstGeom prst="bentConnector3">
            <a:avLst>
              <a:gd name="adj1" fmla="val 21833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201">
            <a:extLst>
              <a:ext uri="{FF2B5EF4-FFF2-40B4-BE49-F238E27FC236}">
                <a16:creationId xmlns:a16="http://schemas.microsoft.com/office/drawing/2014/main" id="{E9F71678-B06C-4A7A-BC3C-DF099B99B4E3}"/>
              </a:ext>
            </a:extLst>
          </p:cNvPr>
          <p:cNvCxnSpPr>
            <a:cxnSpLocks/>
            <a:stCxn id="89" idx="2"/>
            <a:endCxn id="56" idx="2"/>
          </p:cNvCxnSpPr>
          <p:nvPr/>
        </p:nvCxnSpPr>
        <p:spPr>
          <a:xfrm rot="16200000" flipH="1">
            <a:off x="4510815" y="-644934"/>
            <a:ext cx="137053" cy="9257763"/>
          </a:xfrm>
          <a:prstGeom prst="bentConnector3">
            <a:avLst>
              <a:gd name="adj1" fmla="val 26679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201">
            <a:extLst>
              <a:ext uri="{FF2B5EF4-FFF2-40B4-BE49-F238E27FC236}">
                <a16:creationId xmlns:a16="http://schemas.microsoft.com/office/drawing/2014/main" id="{18F04300-43B5-4FBE-5312-CAD5A1337A18}"/>
              </a:ext>
            </a:extLst>
          </p:cNvPr>
          <p:cNvCxnSpPr>
            <a:cxnSpLocks/>
            <a:stCxn id="89" idx="2"/>
            <a:endCxn id="61" idx="2"/>
          </p:cNvCxnSpPr>
          <p:nvPr/>
        </p:nvCxnSpPr>
        <p:spPr>
          <a:xfrm rot="16200000" flipH="1">
            <a:off x="5451365" y="-1585483"/>
            <a:ext cx="167512" cy="11169322"/>
          </a:xfrm>
          <a:prstGeom prst="bentConnector3">
            <a:avLst>
              <a:gd name="adj1" fmla="val 236468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201">
            <a:extLst>
              <a:ext uri="{FF2B5EF4-FFF2-40B4-BE49-F238E27FC236}">
                <a16:creationId xmlns:a16="http://schemas.microsoft.com/office/drawing/2014/main" id="{8394737E-82E9-45DF-17A5-47C34A0B5DFC}"/>
              </a:ext>
            </a:extLst>
          </p:cNvPr>
          <p:cNvCxnSpPr>
            <a:cxnSpLocks/>
            <a:stCxn id="9" idx="2"/>
            <a:endCxn id="44" idx="2"/>
          </p:cNvCxnSpPr>
          <p:nvPr/>
        </p:nvCxnSpPr>
        <p:spPr>
          <a:xfrm rot="16200000" flipH="1">
            <a:off x="3337710" y="3429349"/>
            <a:ext cx="1630657" cy="2733673"/>
          </a:xfrm>
          <a:prstGeom prst="bentConnector3">
            <a:avLst>
              <a:gd name="adj1" fmla="val 114019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201">
            <a:extLst>
              <a:ext uri="{FF2B5EF4-FFF2-40B4-BE49-F238E27FC236}">
                <a16:creationId xmlns:a16="http://schemas.microsoft.com/office/drawing/2014/main" id="{11A0D673-8D66-4E8B-894E-580E509EB639}"/>
              </a:ext>
            </a:extLst>
          </p:cNvPr>
          <p:cNvCxnSpPr>
            <a:cxnSpLocks/>
            <a:stCxn id="9" idx="2"/>
            <a:endCxn id="49" idx="2"/>
          </p:cNvCxnSpPr>
          <p:nvPr/>
        </p:nvCxnSpPr>
        <p:spPr>
          <a:xfrm rot="16200000" flipH="1">
            <a:off x="4131882" y="2635177"/>
            <a:ext cx="1662421" cy="4353781"/>
          </a:xfrm>
          <a:prstGeom prst="bentConnector3">
            <a:avLst>
              <a:gd name="adj1" fmla="val 113751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201">
            <a:extLst>
              <a:ext uri="{FF2B5EF4-FFF2-40B4-BE49-F238E27FC236}">
                <a16:creationId xmlns:a16="http://schemas.microsoft.com/office/drawing/2014/main" id="{79D98FE8-8168-99BF-219F-711083FC10EB}"/>
              </a:ext>
            </a:extLst>
          </p:cNvPr>
          <p:cNvCxnSpPr>
            <a:cxnSpLocks/>
            <a:stCxn id="9" idx="2"/>
            <a:endCxn id="57" idx="2"/>
          </p:cNvCxnSpPr>
          <p:nvPr/>
        </p:nvCxnSpPr>
        <p:spPr>
          <a:xfrm rot="16200000" flipH="1">
            <a:off x="5160522" y="1606538"/>
            <a:ext cx="1618194" cy="6366834"/>
          </a:xfrm>
          <a:prstGeom prst="bentConnector3">
            <a:avLst>
              <a:gd name="adj1" fmla="val 11412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201">
            <a:extLst>
              <a:ext uri="{FF2B5EF4-FFF2-40B4-BE49-F238E27FC236}">
                <a16:creationId xmlns:a16="http://schemas.microsoft.com/office/drawing/2014/main" id="{D9C6DBAC-4513-67C7-5C24-D86B7C192091}"/>
              </a:ext>
            </a:extLst>
          </p:cNvPr>
          <p:cNvCxnSpPr>
            <a:cxnSpLocks/>
            <a:stCxn id="9" idx="2"/>
            <a:endCxn id="65" idx="2"/>
          </p:cNvCxnSpPr>
          <p:nvPr/>
        </p:nvCxnSpPr>
        <p:spPr>
          <a:xfrm rot="16200000" flipH="1">
            <a:off x="6158718" y="608342"/>
            <a:ext cx="1577920" cy="8322952"/>
          </a:xfrm>
          <a:prstGeom prst="bentConnector3">
            <a:avLst>
              <a:gd name="adj1" fmla="val 11448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70A0E78-5194-7356-6272-EE3F6AE170EA}"/>
              </a:ext>
            </a:extLst>
          </p:cNvPr>
          <p:cNvSpPr/>
          <p:nvPr/>
        </p:nvSpPr>
        <p:spPr>
          <a:xfrm>
            <a:off x="-1569161" y="3198397"/>
            <a:ext cx="2944701" cy="763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093FE2D-F9F6-28FA-585E-A81E685FB52E}"/>
              </a:ext>
            </a:extLst>
          </p:cNvPr>
          <p:cNvCxnSpPr>
            <a:cxnSpLocks/>
          </p:cNvCxnSpPr>
          <p:nvPr/>
        </p:nvCxnSpPr>
        <p:spPr>
          <a:xfrm>
            <a:off x="-1539743" y="3556909"/>
            <a:ext cx="29338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0719D09-534B-8899-ED0C-97B97F16F3E1}"/>
              </a:ext>
            </a:extLst>
          </p:cNvPr>
          <p:cNvSpPr txBox="1"/>
          <p:nvPr/>
        </p:nvSpPr>
        <p:spPr>
          <a:xfrm>
            <a:off x="-1356098" y="3234252"/>
            <a:ext cx="2404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WindowsAudioPlayerFactory</a:t>
            </a:r>
            <a:endParaRPr lang="en-IN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36CD632-DC4E-07A2-DD9E-D9E6DA55378C}"/>
              </a:ext>
            </a:extLst>
          </p:cNvPr>
          <p:cNvSpPr txBox="1"/>
          <p:nvPr/>
        </p:nvSpPr>
        <p:spPr>
          <a:xfrm>
            <a:off x="-887435" y="3603422"/>
            <a:ext cx="1675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82D7E1C-CDF6-29C7-FA06-8B2AE165E5A5}"/>
              </a:ext>
            </a:extLst>
          </p:cNvPr>
          <p:cNvCxnSpPr/>
          <p:nvPr/>
        </p:nvCxnSpPr>
        <p:spPr>
          <a:xfrm>
            <a:off x="-777240" y="-200739"/>
            <a:ext cx="0" cy="48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C723BE4-5B94-CD0A-C295-535025569946}"/>
              </a:ext>
            </a:extLst>
          </p:cNvPr>
          <p:cNvSpPr txBox="1"/>
          <p:nvPr/>
        </p:nvSpPr>
        <p:spPr>
          <a:xfrm>
            <a:off x="1277509" y="967140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CreateStopButton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2DFC18F-5644-6709-0592-3FB067B32106}"/>
              </a:ext>
            </a:extLst>
          </p:cNvPr>
          <p:cNvSpPr txBox="1"/>
          <p:nvPr/>
        </p:nvSpPr>
        <p:spPr>
          <a:xfrm>
            <a:off x="1306267" y="1336125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CreateDisplay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325A5DC-5336-3F17-1098-3D11E85ACD85}"/>
              </a:ext>
            </a:extLst>
          </p:cNvPr>
          <p:cNvSpPr txBox="1"/>
          <p:nvPr/>
        </p:nvSpPr>
        <p:spPr>
          <a:xfrm>
            <a:off x="1277509" y="1780557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CreateNotification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52D7D91-22E9-E663-0EC0-F873D907B373}"/>
              </a:ext>
            </a:extLst>
          </p:cNvPr>
          <p:cNvSpPr/>
          <p:nvPr/>
        </p:nvSpPr>
        <p:spPr>
          <a:xfrm>
            <a:off x="365985" y="4861275"/>
            <a:ext cx="2165317" cy="1705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6D5B22AE-E87C-59A4-CB2F-DFB26927CB86}"/>
              </a:ext>
            </a:extLst>
          </p:cNvPr>
          <p:cNvCxnSpPr>
            <a:cxnSpLocks/>
          </p:cNvCxnSpPr>
          <p:nvPr/>
        </p:nvCxnSpPr>
        <p:spPr>
          <a:xfrm>
            <a:off x="320040" y="5349240"/>
            <a:ext cx="2211261" cy="40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EF55AB0C-62AF-D442-744D-5F1F86E952CC}"/>
              </a:ext>
            </a:extLst>
          </p:cNvPr>
          <p:cNvSpPr txBox="1"/>
          <p:nvPr/>
        </p:nvSpPr>
        <p:spPr>
          <a:xfrm>
            <a:off x="709699" y="4953978"/>
            <a:ext cx="15636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AudioPlayerFactory</a:t>
            </a:r>
            <a:endParaRPr lang="en-IN" sz="130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78A96C2-976D-D62D-75D1-96562F9C6EEB}"/>
              </a:ext>
            </a:extLst>
          </p:cNvPr>
          <p:cNvSpPr txBox="1"/>
          <p:nvPr/>
        </p:nvSpPr>
        <p:spPr>
          <a:xfrm>
            <a:off x="579120" y="5611514"/>
            <a:ext cx="189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4985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7E0E17-34EE-4FF5-B50B-00BD4D129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35" y="740363"/>
            <a:ext cx="9810689" cy="537727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ACA30F-184D-4C32-AD9E-12613B331BAB}"/>
              </a:ext>
            </a:extLst>
          </p:cNvPr>
          <p:cNvSpPr/>
          <p:nvPr/>
        </p:nvSpPr>
        <p:spPr>
          <a:xfrm>
            <a:off x="3570051" y="1235413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9DA546-AE79-4C56-B53B-176AF25C74A9}"/>
              </a:ext>
            </a:extLst>
          </p:cNvPr>
          <p:cNvSpPr/>
          <p:nvPr/>
        </p:nvSpPr>
        <p:spPr>
          <a:xfrm>
            <a:off x="1274323" y="3429000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620208-964A-4B15-AA79-B4F8AFD2E283}"/>
              </a:ext>
            </a:extLst>
          </p:cNvPr>
          <p:cNvSpPr/>
          <p:nvPr/>
        </p:nvSpPr>
        <p:spPr>
          <a:xfrm>
            <a:off x="3570051" y="3429000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08275-FDE7-42F9-8642-FD699921BD4F}"/>
              </a:ext>
            </a:extLst>
          </p:cNvPr>
          <p:cNvSpPr txBox="1"/>
          <p:nvPr/>
        </p:nvSpPr>
        <p:spPr>
          <a:xfrm>
            <a:off x="3570051" y="1280941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2C4FA-3E04-40A4-8CEC-B28D5E6EFDF2}"/>
              </a:ext>
            </a:extLst>
          </p:cNvPr>
          <p:cNvSpPr txBox="1"/>
          <p:nvPr/>
        </p:nvSpPr>
        <p:spPr>
          <a:xfrm>
            <a:off x="1274323" y="3474528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C93E43-5013-4BC6-B113-8942224A5A92}"/>
              </a:ext>
            </a:extLst>
          </p:cNvPr>
          <p:cNvSpPr txBox="1"/>
          <p:nvPr/>
        </p:nvSpPr>
        <p:spPr>
          <a:xfrm>
            <a:off x="3570051" y="3474528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4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38265C-F527-181B-7945-4B0F6D99ED2C}"/>
              </a:ext>
            </a:extLst>
          </p:cNvPr>
          <p:cNvSpPr/>
          <p:nvPr/>
        </p:nvSpPr>
        <p:spPr>
          <a:xfrm>
            <a:off x="298174" y="2242923"/>
            <a:ext cx="2097156" cy="81500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B8AD9A-3E39-4627-C0C4-DA07DAD3EC86}"/>
              </a:ext>
            </a:extLst>
          </p:cNvPr>
          <p:cNvSpPr/>
          <p:nvPr/>
        </p:nvSpPr>
        <p:spPr>
          <a:xfrm>
            <a:off x="2475670" y="864705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0DE767-310E-E67B-EF5D-D99CC8117698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475670" y="1630018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B698920-564C-D078-3116-4EB609BA646E}"/>
              </a:ext>
            </a:extLst>
          </p:cNvPr>
          <p:cNvSpPr/>
          <p:nvPr/>
        </p:nvSpPr>
        <p:spPr>
          <a:xfrm>
            <a:off x="6156244" y="902402"/>
            <a:ext cx="2748999" cy="1433294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EACF9B-3CDF-A3F0-1471-97493F5DD1EF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6156244" y="1619049"/>
            <a:ext cx="274899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AE8BFB0-EEA4-C89F-BE7E-D6A3DD97988D}"/>
              </a:ext>
            </a:extLst>
          </p:cNvPr>
          <p:cNvSpPr/>
          <p:nvPr/>
        </p:nvSpPr>
        <p:spPr>
          <a:xfrm>
            <a:off x="4881770" y="3998844"/>
            <a:ext cx="2994991" cy="122676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76AEF2-AD5D-B86C-5180-9215DB5ECF07}"/>
              </a:ext>
            </a:extLst>
          </p:cNvPr>
          <p:cNvCxnSpPr>
            <a:cxnSpLocks/>
          </p:cNvCxnSpPr>
          <p:nvPr/>
        </p:nvCxnSpPr>
        <p:spPr>
          <a:xfrm>
            <a:off x="4899991" y="4690626"/>
            <a:ext cx="2994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67435E-576B-86FF-09DB-9F549EC506BF}"/>
              </a:ext>
            </a:extLst>
          </p:cNvPr>
          <p:cNvSpPr txBox="1"/>
          <p:nvPr/>
        </p:nvSpPr>
        <p:spPr>
          <a:xfrm>
            <a:off x="6398096" y="1655879"/>
            <a:ext cx="214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TranslateToBengali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09CBBD-32D8-A166-B514-42E0B3757048}"/>
              </a:ext>
            </a:extLst>
          </p:cNvPr>
          <p:cNvSpPr txBox="1"/>
          <p:nvPr/>
        </p:nvSpPr>
        <p:spPr>
          <a:xfrm>
            <a:off x="2795377" y="1730993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6D3745-D543-AF79-79BF-B48A7B547AC8}"/>
              </a:ext>
            </a:extLst>
          </p:cNvPr>
          <p:cNvSpPr txBox="1"/>
          <p:nvPr/>
        </p:nvSpPr>
        <p:spPr>
          <a:xfrm>
            <a:off x="427383" y="247902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A93211-8D01-0337-D980-E0037CF31CF7}"/>
              </a:ext>
            </a:extLst>
          </p:cNvPr>
          <p:cNvSpPr txBox="1"/>
          <p:nvPr/>
        </p:nvSpPr>
        <p:spPr>
          <a:xfrm>
            <a:off x="6302018" y="1026546"/>
            <a:ext cx="214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BengaliTranslator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4752D9-558E-88E8-74DD-F30A7F0BFE8A}"/>
              </a:ext>
            </a:extLst>
          </p:cNvPr>
          <p:cNvSpPr txBox="1"/>
          <p:nvPr/>
        </p:nvSpPr>
        <p:spPr>
          <a:xfrm>
            <a:off x="2795377" y="1195400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ILanguageTranslator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69B9EF-5CA0-E9A4-50D2-D6DF8CAF6D23}"/>
              </a:ext>
            </a:extLst>
          </p:cNvPr>
          <p:cNvSpPr txBox="1"/>
          <p:nvPr/>
        </p:nvSpPr>
        <p:spPr>
          <a:xfrm>
            <a:off x="4891399" y="4220712"/>
            <a:ext cx="280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BengaliTranslatorAdapter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9AA997-8FC3-1059-0C45-95DCFF8F639C}"/>
              </a:ext>
            </a:extLst>
          </p:cNvPr>
          <p:cNvSpPr txBox="1"/>
          <p:nvPr/>
        </p:nvSpPr>
        <p:spPr>
          <a:xfrm>
            <a:off x="4957970" y="4883207"/>
            <a:ext cx="23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656D24-AF1A-EC81-01A1-34761E712508}"/>
              </a:ext>
            </a:extLst>
          </p:cNvPr>
          <p:cNvSpPr/>
          <p:nvPr/>
        </p:nvSpPr>
        <p:spPr>
          <a:xfrm>
            <a:off x="655982" y="4252866"/>
            <a:ext cx="3450745" cy="1501453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7478AC-F4AA-C239-891B-014B78DCBAF5}"/>
              </a:ext>
            </a:extLst>
          </p:cNvPr>
          <p:cNvSpPr txBox="1"/>
          <p:nvPr/>
        </p:nvSpPr>
        <p:spPr>
          <a:xfrm>
            <a:off x="658465" y="4496880"/>
            <a:ext cx="3450745" cy="119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(){</a:t>
            </a:r>
          </a:p>
          <a:p>
            <a:r>
              <a:rPr lang="en-US" dirty="0"/>
              <a:t>	</a:t>
            </a:r>
            <a:r>
              <a:rPr lang="en-US" dirty="0" err="1"/>
              <a:t>obj.TranslateToBengali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//obj of </a:t>
            </a:r>
            <a:r>
              <a:rPr lang="en-US" dirty="0" err="1"/>
              <a:t>adaptee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9AF6AC-E58F-CA1E-1A9D-E2AA2FBAB742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1572114" y="1339371"/>
            <a:ext cx="678190" cy="1128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1">
            <a:extLst>
              <a:ext uri="{FF2B5EF4-FFF2-40B4-BE49-F238E27FC236}">
                <a16:creationId xmlns:a16="http://schemas.microsoft.com/office/drawing/2014/main" id="{E8827B7F-51FE-B2DF-E7A9-B6B0F1E6A9B1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H="1" flipV="1">
            <a:off x="6156244" y="1619049"/>
            <a:ext cx="1720517" cy="2993176"/>
          </a:xfrm>
          <a:prstGeom prst="bentConnector5">
            <a:avLst>
              <a:gd name="adj1" fmla="val -13287"/>
              <a:gd name="adj2" fmla="val 48275"/>
              <a:gd name="adj3" fmla="val 1132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1">
            <a:extLst>
              <a:ext uri="{FF2B5EF4-FFF2-40B4-BE49-F238E27FC236}">
                <a16:creationId xmlns:a16="http://schemas.microsoft.com/office/drawing/2014/main" id="{EF7D88A3-802E-0A88-04F6-024C7BF969A6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rot="10800000" flipH="1">
            <a:off x="4881769" y="1630019"/>
            <a:ext cx="502751" cy="2982207"/>
          </a:xfrm>
          <a:prstGeom prst="bentConnector5">
            <a:avLst>
              <a:gd name="adj1" fmla="val -45470"/>
              <a:gd name="adj2" fmla="val 47453"/>
              <a:gd name="adj3" fmla="val 1454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21">
            <a:extLst>
              <a:ext uri="{FF2B5EF4-FFF2-40B4-BE49-F238E27FC236}">
                <a16:creationId xmlns:a16="http://schemas.microsoft.com/office/drawing/2014/main" id="{FEB23FFE-991D-CBE3-9D4C-0B88F1FD290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09209" y="5067873"/>
            <a:ext cx="848759" cy="29172"/>
          </a:xfrm>
          <a:prstGeom prst="bentConnector3">
            <a:avLst>
              <a:gd name="adj1" fmla="val 418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318F5B-BCE7-D9C5-F269-5656BF92E739}"/>
              </a:ext>
            </a:extLst>
          </p:cNvPr>
          <p:cNvSpPr txBox="1"/>
          <p:nvPr/>
        </p:nvSpPr>
        <p:spPr>
          <a:xfrm>
            <a:off x="298174" y="287268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Adapter Design Pattern</a:t>
            </a:r>
            <a:endParaRPr lang="en-IN" sz="2500" b="1" u="sn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27B58C-FA7E-0904-374A-E8DA6F3894A8}"/>
              </a:ext>
            </a:extLst>
          </p:cNvPr>
          <p:cNvSpPr/>
          <p:nvPr/>
        </p:nvSpPr>
        <p:spPr>
          <a:xfrm>
            <a:off x="8690324" y="2891457"/>
            <a:ext cx="2994991" cy="122676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5041EB-D7FF-F041-3CEE-1F53000A65D2}"/>
              </a:ext>
            </a:extLst>
          </p:cNvPr>
          <p:cNvCxnSpPr>
            <a:stCxn id="28" idx="1"/>
            <a:endCxn id="28" idx="3"/>
          </p:cNvCxnSpPr>
          <p:nvPr/>
        </p:nvCxnSpPr>
        <p:spPr>
          <a:xfrm>
            <a:off x="8690324" y="3504838"/>
            <a:ext cx="2994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4420630-C79E-AE60-F639-F114A81E89C9}"/>
              </a:ext>
            </a:extLst>
          </p:cNvPr>
          <p:cNvSpPr txBox="1"/>
          <p:nvPr/>
        </p:nvSpPr>
        <p:spPr>
          <a:xfrm>
            <a:off x="8766524" y="2992430"/>
            <a:ext cx="280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HindiTranslatorAdapter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ED7D7B-EE0F-6E59-C3C7-B55E3BA9E21A}"/>
              </a:ext>
            </a:extLst>
          </p:cNvPr>
          <p:cNvSpPr txBox="1"/>
          <p:nvPr/>
        </p:nvSpPr>
        <p:spPr>
          <a:xfrm>
            <a:off x="8766524" y="3775820"/>
            <a:ext cx="23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D0E3CA-77B8-58AB-FC64-5A40004F9F9B}"/>
              </a:ext>
            </a:extLst>
          </p:cNvPr>
          <p:cNvSpPr/>
          <p:nvPr/>
        </p:nvSpPr>
        <p:spPr>
          <a:xfrm>
            <a:off x="7689473" y="5377070"/>
            <a:ext cx="3551582" cy="1308761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8A84B5-8F91-D0C1-CA9C-A5CB60A6A464}"/>
              </a:ext>
            </a:extLst>
          </p:cNvPr>
          <p:cNvSpPr txBox="1"/>
          <p:nvPr/>
        </p:nvSpPr>
        <p:spPr>
          <a:xfrm>
            <a:off x="7691956" y="5447475"/>
            <a:ext cx="354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(){</a:t>
            </a:r>
          </a:p>
          <a:p>
            <a:r>
              <a:rPr lang="en-US" dirty="0"/>
              <a:t>	</a:t>
            </a:r>
            <a:r>
              <a:rPr lang="en-US" dirty="0" err="1"/>
              <a:t>obj.TranslateToHindi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//obj of </a:t>
            </a:r>
            <a:r>
              <a:rPr lang="en-US" dirty="0" err="1"/>
              <a:t>adaptee</a:t>
            </a:r>
            <a:endParaRPr lang="en-IN" dirty="0"/>
          </a:p>
        </p:txBody>
      </p:sp>
      <p:cxnSp>
        <p:nvCxnSpPr>
          <p:cNvPr id="34" name="Straight Arrow Connector 21">
            <a:extLst>
              <a:ext uri="{FF2B5EF4-FFF2-40B4-BE49-F238E27FC236}">
                <a16:creationId xmlns:a16="http://schemas.microsoft.com/office/drawing/2014/main" id="{86AF532A-C250-5254-2297-B58736B96149}"/>
              </a:ext>
            </a:extLst>
          </p:cNvPr>
          <p:cNvCxnSpPr>
            <a:cxnSpLocks/>
            <a:endCxn id="33" idx="3"/>
          </p:cNvCxnSpPr>
          <p:nvPr/>
        </p:nvCxnSpPr>
        <p:spPr>
          <a:xfrm rot="16200000" flipH="1">
            <a:off x="9749166" y="4555750"/>
            <a:ext cx="1930542" cy="1053238"/>
          </a:xfrm>
          <a:prstGeom prst="bentConnector4">
            <a:avLst>
              <a:gd name="adj1" fmla="val 34456"/>
              <a:gd name="adj2" fmla="val 1217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F111D5D-EDCB-D104-8F18-B0502CC8324A}"/>
              </a:ext>
            </a:extLst>
          </p:cNvPr>
          <p:cNvSpPr/>
          <p:nvPr/>
        </p:nvSpPr>
        <p:spPr>
          <a:xfrm>
            <a:off x="9096966" y="864705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DCFB84-B739-B9D5-4E1D-4C3937FE4B35}"/>
              </a:ext>
            </a:extLst>
          </p:cNvPr>
          <p:cNvCxnSpPr>
            <a:stCxn id="41" idx="1"/>
            <a:endCxn id="41" idx="3"/>
          </p:cNvCxnSpPr>
          <p:nvPr/>
        </p:nvCxnSpPr>
        <p:spPr>
          <a:xfrm>
            <a:off x="9096966" y="1630018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EE0E78-F69F-1768-7AD4-09E9FE629DC3}"/>
              </a:ext>
            </a:extLst>
          </p:cNvPr>
          <p:cNvSpPr txBox="1"/>
          <p:nvPr/>
        </p:nvSpPr>
        <p:spPr>
          <a:xfrm>
            <a:off x="9338818" y="1692029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TranslateToHindi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08F17C-80EE-8049-862F-929F66FFAFF3}"/>
              </a:ext>
            </a:extLst>
          </p:cNvPr>
          <p:cNvSpPr txBox="1"/>
          <p:nvPr/>
        </p:nvSpPr>
        <p:spPr>
          <a:xfrm>
            <a:off x="9242740" y="1062696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HindiTranslator</a:t>
            </a:r>
            <a:endParaRPr lang="en-IN" dirty="0"/>
          </a:p>
        </p:txBody>
      </p:sp>
      <p:cxnSp>
        <p:nvCxnSpPr>
          <p:cNvPr id="47" name="Straight Arrow Connector 21">
            <a:extLst>
              <a:ext uri="{FF2B5EF4-FFF2-40B4-BE49-F238E27FC236}">
                <a16:creationId xmlns:a16="http://schemas.microsoft.com/office/drawing/2014/main" id="{A6936FDF-29F7-7896-8058-C4431F7C2788}"/>
              </a:ext>
            </a:extLst>
          </p:cNvPr>
          <p:cNvCxnSpPr>
            <a:cxnSpLocks/>
            <a:stCxn id="28" idx="3"/>
            <a:endCxn id="3" idx="0"/>
          </p:cNvCxnSpPr>
          <p:nvPr/>
        </p:nvCxnSpPr>
        <p:spPr>
          <a:xfrm flipH="1" flipV="1">
            <a:off x="3930096" y="864705"/>
            <a:ext cx="7755219" cy="2640133"/>
          </a:xfrm>
          <a:prstGeom prst="bentConnector4">
            <a:avLst>
              <a:gd name="adj1" fmla="val -4870"/>
              <a:gd name="adj2" fmla="val 119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21">
            <a:extLst>
              <a:ext uri="{FF2B5EF4-FFF2-40B4-BE49-F238E27FC236}">
                <a16:creationId xmlns:a16="http://schemas.microsoft.com/office/drawing/2014/main" id="{E07D613D-A845-0BDC-9304-0F9574533272}"/>
              </a:ext>
            </a:extLst>
          </p:cNvPr>
          <p:cNvCxnSpPr>
            <a:cxnSpLocks/>
            <a:stCxn id="28" idx="0"/>
            <a:endCxn id="41" idx="2"/>
          </p:cNvCxnSpPr>
          <p:nvPr/>
        </p:nvCxnSpPr>
        <p:spPr>
          <a:xfrm rot="5400000" flipH="1" flipV="1">
            <a:off x="10121543" y="2461608"/>
            <a:ext cx="496127" cy="3635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85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86514A-8E35-C3D6-598D-47BBD305C2D1}"/>
              </a:ext>
            </a:extLst>
          </p:cNvPr>
          <p:cNvSpPr/>
          <p:nvPr/>
        </p:nvSpPr>
        <p:spPr>
          <a:xfrm>
            <a:off x="298174" y="2256183"/>
            <a:ext cx="2097156" cy="81500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EAAD8-0095-FF1B-AD78-8F033AA949F6}"/>
              </a:ext>
            </a:extLst>
          </p:cNvPr>
          <p:cNvSpPr/>
          <p:nvPr/>
        </p:nvSpPr>
        <p:spPr>
          <a:xfrm>
            <a:off x="3521765" y="834887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6015D9-543D-1AD0-0481-FE477E0BAB9D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521765" y="1600200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BFA9DC3-6423-B4AA-90CA-51D2487FB9F5}"/>
              </a:ext>
            </a:extLst>
          </p:cNvPr>
          <p:cNvSpPr/>
          <p:nvPr/>
        </p:nvSpPr>
        <p:spPr>
          <a:xfrm>
            <a:off x="8216348" y="834887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C17B2C-AB0D-45FF-F614-63439D8DEB9C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8216348" y="1600200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25A6705-1F37-E0AE-04E6-302DA7AE79E3}"/>
              </a:ext>
            </a:extLst>
          </p:cNvPr>
          <p:cNvSpPr/>
          <p:nvPr/>
        </p:nvSpPr>
        <p:spPr>
          <a:xfrm>
            <a:off x="5870713" y="3969026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9F762E-22E3-815B-219F-FA42ADA1EAD7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5870713" y="4734339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0DCCC4-A740-CED0-7259-7402F49184C4}"/>
              </a:ext>
            </a:extLst>
          </p:cNvPr>
          <p:cNvSpPr txBox="1"/>
          <p:nvPr/>
        </p:nvSpPr>
        <p:spPr>
          <a:xfrm>
            <a:off x="3713923" y="1625570"/>
            <a:ext cx="2522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Bank.ValidatePin</a:t>
            </a:r>
            <a:r>
              <a:rPr lang="en-US" dirty="0"/>
              <a:t>()</a:t>
            </a:r>
          </a:p>
          <a:p>
            <a:r>
              <a:rPr lang="en-US" dirty="0" err="1"/>
              <a:t>Bank.WithdrawMoney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BBD4D-CE17-B341-5B6A-47D4630C34BC}"/>
              </a:ext>
            </a:extLst>
          </p:cNvPr>
          <p:cNvSpPr txBox="1"/>
          <p:nvPr/>
        </p:nvSpPr>
        <p:spPr>
          <a:xfrm>
            <a:off x="427383" y="247902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C19757-5FBE-D52D-4C3F-38D8958B02DD}"/>
              </a:ext>
            </a:extLst>
          </p:cNvPr>
          <p:cNvSpPr txBox="1"/>
          <p:nvPr/>
        </p:nvSpPr>
        <p:spPr>
          <a:xfrm>
            <a:off x="8362122" y="1032878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Bank (Real Object)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A9F054-EAD1-5374-FA16-15DEB550008F}"/>
              </a:ext>
            </a:extLst>
          </p:cNvPr>
          <p:cNvSpPr txBox="1"/>
          <p:nvPr/>
        </p:nvSpPr>
        <p:spPr>
          <a:xfrm>
            <a:off x="3713923" y="1180382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ATM (Proxy)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0F4575-CB00-BADC-BC04-7AEA4DA374B0}"/>
              </a:ext>
            </a:extLst>
          </p:cNvPr>
          <p:cNvSpPr txBox="1"/>
          <p:nvPr/>
        </p:nvSpPr>
        <p:spPr>
          <a:xfrm>
            <a:off x="5946913" y="4070000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ISecurityBranch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EC2EF9-1F27-7B0F-ED85-C77A32A8DDFC}"/>
              </a:ext>
            </a:extLst>
          </p:cNvPr>
          <p:cNvSpPr txBox="1"/>
          <p:nvPr/>
        </p:nvSpPr>
        <p:spPr>
          <a:xfrm>
            <a:off x="5946913" y="4853390"/>
            <a:ext cx="226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ValidatePin</a:t>
            </a:r>
            <a:r>
              <a:rPr lang="en-US" dirty="0"/>
              <a:t>()</a:t>
            </a:r>
          </a:p>
          <a:p>
            <a:r>
              <a:rPr lang="en-US" dirty="0" err="1"/>
              <a:t>WithdrawMoney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19" name="Straight Arrow Connector 21">
            <a:extLst>
              <a:ext uri="{FF2B5EF4-FFF2-40B4-BE49-F238E27FC236}">
                <a16:creationId xmlns:a16="http://schemas.microsoft.com/office/drawing/2014/main" id="{65EA38CC-B582-29BA-B357-E49F882F3639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rot="10800000" flipH="1" flipV="1">
            <a:off x="8216348" y="1600199"/>
            <a:ext cx="563216" cy="3134139"/>
          </a:xfrm>
          <a:prstGeom prst="bentConnector5">
            <a:avLst>
              <a:gd name="adj1" fmla="val -40588"/>
              <a:gd name="adj2" fmla="val 50000"/>
              <a:gd name="adj3" fmla="val 1405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21">
            <a:extLst>
              <a:ext uri="{FF2B5EF4-FFF2-40B4-BE49-F238E27FC236}">
                <a16:creationId xmlns:a16="http://schemas.microsoft.com/office/drawing/2014/main" id="{B72A6B46-93E7-7B83-6C69-5448BE15501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H="1">
            <a:off x="5870713" y="1600200"/>
            <a:ext cx="559903" cy="3134139"/>
          </a:xfrm>
          <a:prstGeom prst="bentConnector5">
            <a:avLst>
              <a:gd name="adj1" fmla="val -40829"/>
              <a:gd name="adj2" fmla="val 50000"/>
              <a:gd name="adj3" fmla="val 1408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D6FD9C-0A0E-A8BB-1F99-573D1B50A2AD}"/>
              </a:ext>
            </a:extLst>
          </p:cNvPr>
          <p:cNvSpPr txBox="1"/>
          <p:nvPr/>
        </p:nvSpPr>
        <p:spPr>
          <a:xfrm>
            <a:off x="230258" y="237529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Proxy Design Pattern</a:t>
            </a:r>
            <a:endParaRPr lang="en-IN" sz="2500" b="1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472919-7443-D00F-DA89-882D3835886A}"/>
              </a:ext>
            </a:extLst>
          </p:cNvPr>
          <p:cNvSpPr txBox="1"/>
          <p:nvPr/>
        </p:nvSpPr>
        <p:spPr>
          <a:xfrm>
            <a:off x="8362122" y="1659690"/>
            <a:ext cx="226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ValidatePin</a:t>
            </a:r>
            <a:r>
              <a:rPr lang="en-US" dirty="0"/>
              <a:t>()</a:t>
            </a:r>
          </a:p>
          <a:p>
            <a:r>
              <a:rPr lang="en-US" dirty="0" err="1"/>
              <a:t>WithdrawMoney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956F00-50C7-C778-AC72-C6992A3D602F}"/>
              </a:ext>
            </a:extLst>
          </p:cNvPr>
          <p:cNvSpPr/>
          <p:nvPr/>
        </p:nvSpPr>
        <p:spPr>
          <a:xfrm>
            <a:off x="2035866" y="4194312"/>
            <a:ext cx="2097156" cy="140141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967EDC-C8D0-9F1F-12F9-D9C86746AAD9}"/>
              </a:ext>
            </a:extLst>
          </p:cNvPr>
          <p:cNvSpPr txBox="1"/>
          <p:nvPr/>
        </p:nvSpPr>
        <p:spPr>
          <a:xfrm>
            <a:off x="2165075" y="441715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PaymentGateway</a:t>
            </a:r>
            <a:endParaRPr lang="en-IN" dirty="0"/>
          </a:p>
        </p:txBody>
      </p:sp>
      <p:cxnSp>
        <p:nvCxnSpPr>
          <p:cNvPr id="38" name="Straight Arrow Connector 21">
            <a:extLst>
              <a:ext uri="{FF2B5EF4-FFF2-40B4-BE49-F238E27FC236}">
                <a16:creationId xmlns:a16="http://schemas.microsoft.com/office/drawing/2014/main" id="{AB9669DD-ACA6-1331-D4BE-B97E9207BE28}"/>
              </a:ext>
            </a:extLst>
          </p:cNvPr>
          <p:cNvCxnSpPr>
            <a:cxnSpLocks/>
            <a:stCxn id="2" idx="2"/>
            <a:endCxn id="36" idx="1"/>
          </p:cNvCxnSpPr>
          <p:nvPr/>
        </p:nvCxnSpPr>
        <p:spPr>
          <a:xfrm rot="16200000" flipH="1">
            <a:off x="779394" y="3638549"/>
            <a:ext cx="1823830" cy="689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21">
            <a:extLst>
              <a:ext uri="{FF2B5EF4-FFF2-40B4-BE49-F238E27FC236}">
                <a16:creationId xmlns:a16="http://schemas.microsoft.com/office/drawing/2014/main" id="{68B559AB-DAE7-C7A1-A5FC-CA5512F405EC}"/>
              </a:ext>
            </a:extLst>
          </p:cNvPr>
          <p:cNvCxnSpPr>
            <a:cxnSpLocks/>
            <a:stCxn id="36" idx="3"/>
            <a:endCxn id="3" idx="1"/>
          </p:cNvCxnSpPr>
          <p:nvPr/>
        </p:nvCxnSpPr>
        <p:spPr>
          <a:xfrm flipH="1" flipV="1">
            <a:off x="3521765" y="1600200"/>
            <a:ext cx="611257" cy="3294821"/>
          </a:xfrm>
          <a:prstGeom prst="bentConnector5">
            <a:avLst>
              <a:gd name="adj1" fmla="val -37398"/>
              <a:gd name="adj2" fmla="val 49020"/>
              <a:gd name="adj3" fmla="val 1373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21">
            <a:extLst>
              <a:ext uri="{FF2B5EF4-FFF2-40B4-BE49-F238E27FC236}">
                <a16:creationId xmlns:a16="http://schemas.microsoft.com/office/drawing/2014/main" id="{43E5B282-3B26-F4CF-F0F3-F6251231B0E5}"/>
              </a:ext>
            </a:extLst>
          </p:cNvPr>
          <p:cNvCxnSpPr>
            <a:cxnSpLocks/>
            <a:stCxn id="36" idx="0"/>
            <a:endCxn id="5" idx="0"/>
          </p:cNvCxnSpPr>
          <p:nvPr/>
        </p:nvCxnSpPr>
        <p:spPr>
          <a:xfrm rot="5400000" flipH="1" flipV="1">
            <a:off x="4697897" y="-778565"/>
            <a:ext cx="3359425" cy="6586330"/>
          </a:xfrm>
          <a:prstGeom prst="bentConnector3">
            <a:avLst>
              <a:gd name="adj1" fmla="val 106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38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EC2C50-D4DD-7533-9FEB-B66FF05BD671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7C4F5D-D116-6388-E87A-F9DA3FCDE660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AC69A1F-1156-1614-CE36-B927BDE211FB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8FDBC-3993-9672-BFFD-7DE1C1CF7A37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060FF-5CA0-95E3-DE84-3797F2E36E6D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ControlComputer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928AA-CF1A-8E8C-E947-CBE0024D4296}"/>
              </a:ext>
            </a:extLst>
          </p:cNvPr>
          <p:cNvSpPr txBox="1"/>
          <p:nvPr/>
        </p:nvSpPr>
        <p:spPr>
          <a:xfrm>
            <a:off x="2773015" y="2241275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ControlPower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60FD9A-B12C-AB68-F627-5BA4C99B1D0C}"/>
              </a:ext>
            </a:extLst>
          </p:cNvPr>
          <p:cNvSpPr/>
          <p:nvPr/>
        </p:nvSpPr>
        <p:spPr>
          <a:xfrm>
            <a:off x="6448842" y="1590260"/>
            <a:ext cx="2991679" cy="134177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288A3D-081B-ED0F-00E9-8820086B1D75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6448842" y="226115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C1F10D-C103-1F52-A2E6-CC1751D83744}"/>
              </a:ext>
            </a:extLst>
          </p:cNvPr>
          <p:cNvSpPr txBox="1"/>
          <p:nvPr/>
        </p:nvSpPr>
        <p:spPr>
          <a:xfrm>
            <a:off x="6467061" y="1708739"/>
            <a:ext cx="34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PowerManagementFacade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EA7D91-4E9B-E0E1-5A7F-9ACC7C816147}"/>
              </a:ext>
            </a:extLst>
          </p:cNvPr>
          <p:cNvSpPr txBox="1"/>
          <p:nvPr/>
        </p:nvSpPr>
        <p:spPr>
          <a:xfrm>
            <a:off x="6508013" y="2269757"/>
            <a:ext cx="2204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StartComputer</a:t>
            </a:r>
            <a:r>
              <a:rPr lang="en-US" dirty="0"/>
              <a:t>()</a:t>
            </a:r>
          </a:p>
          <a:p>
            <a:r>
              <a:rPr lang="en-US" dirty="0" err="1"/>
              <a:t>StopComputer</a:t>
            </a:r>
            <a:r>
              <a:rPr lang="en-US" dirty="0"/>
              <a:t>()</a:t>
            </a:r>
            <a:endParaRPr lang="en-IN" dirty="0"/>
          </a:p>
          <a:p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EEEB5B-7FF6-F00A-7FD7-9D9A1751508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>
            <a:off x="2304223" y="1529995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id="{B1B42C89-C0D1-5E3E-2155-4F942D727AD7}"/>
              </a:ext>
            </a:extLst>
          </p:cNvPr>
          <p:cNvCxnSpPr>
            <a:cxnSpLocks/>
            <a:stCxn id="10" idx="0"/>
            <a:endCxn id="2" idx="3"/>
          </p:cNvCxnSpPr>
          <p:nvPr/>
        </p:nvCxnSpPr>
        <p:spPr>
          <a:xfrm rot="16200000" flipH="1" flipV="1">
            <a:off x="6539121" y="790987"/>
            <a:ext cx="606288" cy="2204834"/>
          </a:xfrm>
          <a:prstGeom prst="bentConnector4">
            <a:avLst>
              <a:gd name="adj1" fmla="val -37705"/>
              <a:gd name="adj2" fmla="val 839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6BDE7-5F8E-7ABF-A34B-95E8A5B788BA}"/>
              </a:ext>
            </a:extLst>
          </p:cNvPr>
          <p:cNvSpPr/>
          <p:nvPr/>
        </p:nvSpPr>
        <p:spPr>
          <a:xfrm>
            <a:off x="2773015" y="3878321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8D14A2-9156-1446-C3FC-7560F2228EAE}"/>
              </a:ext>
            </a:extLst>
          </p:cNvPr>
          <p:cNvCxnSpPr>
            <a:cxnSpLocks/>
            <a:stCxn id="23" idx="1"/>
            <a:endCxn id="23" idx="3"/>
          </p:cNvCxnSpPr>
          <p:nvPr/>
        </p:nvCxnSpPr>
        <p:spPr>
          <a:xfrm>
            <a:off x="2773015" y="4590925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D65580-F1F7-1279-D636-0AEE4258A42F}"/>
              </a:ext>
            </a:extLst>
          </p:cNvPr>
          <p:cNvSpPr txBox="1"/>
          <p:nvPr/>
        </p:nvSpPr>
        <p:spPr>
          <a:xfrm>
            <a:off x="2795967" y="4063334"/>
            <a:ext cx="300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CPU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3A11A5-59FC-CAEC-C8E0-9EBB774BC429}"/>
              </a:ext>
            </a:extLst>
          </p:cNvPr>
          <p:cNvSpPr txBox="1"/>
          <p:nvPr/>
        </p:nvSpPr>
        <p:spPr>
          <a:xfrm>
            <a:off x="2791233" y="4543283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Start()</a:t>
            </a:r>
          </a:p>
          <a:p>
            <a:r>
              <a:rPr lang="en-US" dirty="0"/>
              <a:t>Stop()</a:t>
            </a:r>
            <a:endParaRPr lang="en-IN" dirty="0"/>
          </a:p>
          <a:p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E53C24-1196-F38D-23C1-E97240814914}"/>
              </a:ext>
            </a:extLst>
          </p:cNvPr>
          <p:cNvSpPr/>
          <p:nvPr/>
        </p:nvSpPr>
        <p:spPr>
          <a:xfrm>
            <a:off x="5593674" y="3878321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CEFE7D-159A-41D1-0D5F-EBF2E139903D}"/>
              </a:ext>
            </a:extLst>
          </p:cNvPr>
          <p:cNvCxnSpPr>
            <a:cxnSpLocks/>
            <a:stCxn id="27" idx="1"/>
            <a:endCxn id="27" idx="3"/>
          </p:cNvCxnSpPr>
          <p:nvPr/>
        </p:nvCxnSpPr>
        <p:spPr>
          <a:xfrm>
            <a:off x="5593674" y="4590925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F60A923-6727-FD92-1FE7-623B26FC855B}"/>
              </a:ext>
            </a:extLst>
          </p:cNvPr>
          <p:cNvSpPr txBox="1"/>
          <p:nvPr/>
        </p:nvSpPr>
        <p:spPr>
          <a:xfrm>
            <a:off x="5608984" y="4096730"/>
            <a:ext cx="300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Memory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46C528-1614-5C3C-EBB5-F90A6FC58C66}"/>
              </a:ext>
            </a:extLst>
          </p:cNvPr>
          <p:cNvSpPr txBox="1"/>
          <p:nvPr/>
        </p:nvSpPr>
        <p:spPr>
          <a:xfrm>
            <a:off x="5611892" y="4543283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Load()</a:t>
            </a:r>
          </a:p>
          <a:p>
            <a:r>
              <a:rPr lang="en-US" dirty="0"/>
              <a:t>Unload()</a:t>
            </a:r>
            <a:endParaRPr lang="en-IN" dirty="0"/>
          </a:p>
          <a:p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EB47FA-C508-7C9E-409E-4CB3B2DB7BEA}"/>
              </a:ext>
            </a:extLst>
          </p:cNvPr>
          <p:cNvSpPr/>
          <p:nvPr/>
        </p:nvSpPr>
        <p:spPr>
          <a:xfrm>
            <a:off x="8414333" y="3873414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F0F686-CF93-7765-E97D-BFC65716AFE3}"/>
              </a:ext>
            </a:extLst>
          </p:cNvPr>
          <p:cNvCxnSpPr>
            <a:cxnSpLocks/>
            <a:stCxn id="31" idx="1"/>
            <a:endCxn id="31" idx="3"/>
          </p:cNvCxnSpPr>
          <p:nvPr/>
        </p:nvCxnSpPr>
        <p:spPr>
          <a:xfrm>
            <a:off x="8414333" y="4586018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573E943-E53A-78F1-C9C3-7CDE3E4233DE}"/>
              </a:ext>
            </a:extLst>
          </p:cNvPr>
          <p:cNvSpPr txBox="1"/>
          <p:nvPr/>
        </p:nvSpPr>
        <p:spPr>
          <a:xfrm>
            <a:off x="8749748" y="3978248"/>
            <a:ext cx="34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PowerSupply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FA47C7-5D92-F9B6-074F-BE200392514A}"/>
              </a:ext>
            </a:extLst>
          </p:cNvPr>
          <p:cNvSpPr txBox="1"/>
          <p:nvPr/>
        </p:nvSpPr>
        <p:spPr>
          <a:xfrm>
            <a:off x="8432551" y="4538376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SwitchOn</a:t>
            </a:r>
            <a:r>
              <a:rPr lang="en-US" dirty="0"/>
              <a:t>()</a:t>
            </a:r>
          </a:p>
          <a:p>
            <a:r>
              <a:rPr lang="en-US" dirty="0" err="1"/>
              <a:t>SwitchOff</a:t>
            </a:r>
            <a:r>
              <a:rPr lang="en-US" dirty="0"/>
              <a:t>()</a:t>
            </a:r>
            <a:endParaRPr lang="en-IN" dirty="0"/>
          </a:p>
          <a:p>
            <a:endParaRPr lang="en-IN" dirty="0"/>
          </a:p>
        </p:txBody>
      </p:sp>
      <p:cxnSp>
        <p:nvCxnSpPr>
          <p:cNvPr id="36" name="Straight Arrow Connector 17">
            <a:extLst>
              <a:ext uri="{FF2B5EF4-FFF2-40B4-BE49-F238E27FC236}">
                <a16:creationId xmlns:a16="http://schemas.microsoft.com/office/drawing/2014/main" id="{49D7B9E9-24BA-C5C7-5AAB-1E2ADA14A117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 rot="5400000">
            <a:off x="5539206" y="1472845"/>
            <a:ext cx="946282" cy="3864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17">
            <a:extLst>
              <a:ext uri="{FF2B5EF4-FFF2-40B4-BE49-F238E27FC236}">
                <a16:creationId xmlns:a16="http://schemas.microsoft.com/office/drawing/2014/main" id="{D525110D-6D2D-0921-99F3-FEF43BAD386F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949536" y="2883175"/>
            <a:ext cx="946282" cy="10440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17">
            <a:extLst>
              <a:ext uri="{FF2B5EF4-FFF2-40B4-BE49-F238E27FC236}">
                <a16:creationId xmlns:a16="http://schemas.microsoft.com/office/drawing/2014/main" id="{4F5F3A8B-4FFB-4296-B77E-6C1BD4EBF25A}"/>
              </a:ext>
            </a:extLst>
          </p:cNvPr>
          <p:cNvCxnSpPr>
            <a:cxnSpLocks/>
            <a:stCxn id="10" idx="2"/>
            <a:endCxn id="31" idx="0"/>
          </p:cNvCxnSpPr>
          <p:nvPr/>
        </p:nvCxnSpPr>
        <p:spPr>
          <a:xfrm rot="16200000" flipH="1">
            <a:off x="8362319" y="2514402"/>
            <a:ext cx="941375" cy="17766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07635B8-04D3-6289-284E-7C08CC5F5165}"/>
              </a:ext>
            </a:extLst>
          </p:cNvPr>
          <p:cNvSpPr txBox="1"/>
          <p:nvPr/>
        </p:nvSpPr>
        <p:spPr>
          <a:xfrm>
            <a:off x="230258" y="237529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Facade Design Pattern</a:t>
            </a:r>
            <a:endParaRPr lang="en-IN" sz="2500" b="1" u="sng" dirty="0"/>
          </a:p>
        </p:txBody>
      </p:sp>
    </p:spTree>
    <p:extLst>
      <p:ext uri="{BB962C8B-B14F-4D97-AF65-F5344CB8AC3E}">
        <p14:creationId xmlns:p14="http://schemas.microsoft.com/office/powerpoint/2010/main" val="382665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2FB008-17DA-AD61-95F0-C76776542DF3}"/>
              </a:ext>
            </a:extLst>
          </p:cNvPr>
          <p:cNvSpPr txBox="1"/>
          <p:nvPr/>
        </p:nvSpPr>
        <p:spPr>
          <a:xfrm>
            <a:off x="24173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D</a:t>
            </a:r>
            <a:r>
              <a:rPr lang="en-IN" sz="2000" b="1" u="sng" dirty="0" err="1">
                <a:solidFill>
                  <a:srgbClr val="000000"/>
                </a:solidFill>
              </a:rPr>
              <a:t>ecorator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245C69-2BE7-21F0-D8E8-6B279A81A761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CE503C-5BF3-3E58-7115-D4AE500B4FCC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C88D15-3BA7-7B8B-0D20-0B8DDC9EC431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D764B-30C6-5EC3-7B15-9485F3AE1F62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ICake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254FD-5859-1A24-9C72-2D14327722C1}"/>
              </a:ext>
            </a:extLst>
          </p:cNvPr>
          <p:cNvSpPr txBox="1"/>
          <p:nvPr/>
        </p:nvSpPr>
        <p:spPr>
          <a:xfrm>
            <a:off x="2762738" y="216704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9" name="Straight Arrow Connector 17">
            <a:extLst>
              <a:ext uri="{FF2B5EF4-FFF2-40B4-BE49-F238E27FC236}">
                <a16:creationId xmlns:a16="http://schemas.microsoft.com/office/drawing/2014/main" id="{A9421029-D065-000F-2D78-8A63FA28BDF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304223" y="1529995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1894171-D0B4-E968-8612-9B2356F196F6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D8D0C-9F8A-EF95-50F3-697D669CD915}"/>
              </a:ext>
            </a:extLst>
          </p:cNvPr>
          <p:cNvSpPr/>
          <p:nvPr/>
        </p:nvSpPr>
        <p:spPr>
          <a:xfrm>
            <a:off x="1367943" y="4076528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C28C7B-2D4F-B043-17CF-D7D6F9CDE9C5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1367943" y="468281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F0CAFD-42A7-A929-0D6A-F67F9BFEBC29}"/>
              </a:ext>
            </a:extLst>
          </p:cNvPr>
          <p:cNvSpPr txBox="1"/>
          <p:nvPr/>
        </p:nvSpPr>
        <p:spPr>
          <a:xfrm>
            <a:off x="1392789" y="419500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Cake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2E640-B0B8-114F-7C94-8C3E75FCE634}"/>
              </a:ext>
            </a:extLst>
          </p:cNvPr>
          <p:cNvSpPr txBox="1"/>
          <p:nvPr/>
        </p:nvSpPr>
        <p:spPr>
          <a:xfrm>
            <a:off x="1392789" y="4693353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D2AECE-59BB-CEFD-0BC4-E8D1BC864D69}"/>
              </a:ext>
            </a:extLst>
          </p:cNvPr>
          <p:cNvSpPr/>
          <p:nvPr/>
        </p:nvSpPr>
        <p:spPr>
          <a:xfrm>
            <a:off x="7241341" y="1471784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ABFB95-F499-D000-0EB5-363A3B7461DF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7241341" y="2078071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C2461E-1041-C4F4-032B-53CD33440398}"/>
              </a:ext>
            </a:extLst>
          </p:cNvPr>
          <p:cNvSpPr txBox="1"/>
          <p:nvPr/>
        </p:nvSpPr>
        <p:spPr>
          <a:xfrm>
            <a:off x="7266187" y="1590262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CakeDecorator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1A19D8-1C34-0B1B-4293-B319D86A5B3C}"/>
              </a:ext>
            </a:extLst>
          </p:cNvPr>
          <p:cNvSpPr txBox="1"/>
          <p:nvPr/>
        </p:nvSpPr>
        <p:spPr>
          <a:xfrm>
            <a:off x="7266187" y="207010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50A36F-6C80-EBC6-5D07-C4D02023FA26}"/>
              </a:ext>
            </a:extLst>
          </p:cNvPr>
          <p:cNvSpPr/>
          <p:nvPr/>
        </p:nvSpPr>
        <p:spPr>
          <a:xfrm>
            <a:off x="8944017" y="4087208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9FADF7-97B2-6D95-01EB-220B86C296CA}"/>
              </a:ext>
            </a:extLst>
          </p:cNvPr>
          <p:cNvCxnSpPr>
            <a:stCxn id="19" idx="1"/>
            <a:endCxn id="19" idx="3"/>
          </p:cNvCxnSpPr>
          <p:nvPr/>
        </p:nvCxnSpPr>
        <p:spPr>
          <a:xfrm>
            <a:off x="8944017" y="469349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0FF87D3-17BC-E62E-EB10-9558B41459F1}"/>
              </a:ext>
            </a:extLst>
          </p:cNvPr>
          <p:cNvSpPr/>
          <p:nvPr/>
        </p:nvSpPr>
        <p:spPr>
          <a:xfrm>
            <a:off x="5745501" y="4055164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03E786-5277-3107-FE98-F14644B5CBF9}"/>
              </a:ext>
            </a:extLst>
          </p:cNvPr>
          <p:cNvCxnSpPr>
            <a:stCxn id="23" idx="1"/>
            <a:endCxn id="23" idx="3"/>
          </p:cNvCxnSpPr>
          <p:nvPr/>
        </p:nvCxnSpPr>
        <p:spPr>
          <a:xfrm>
            <a:off x="5745501" y="4661451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BAF26D-8159-730A-5E27-68A4A58A8B42}"/>
              </a:ext>
            </a:extLst>
          </p:cNvPr>
          <p:cNvSpPr txBox="1"/>
          <p:nvPr/>
        </p:nvSpPr>
        <p:spPr>
          <a:xfrm>
            <a:off x="5770347" y="4173642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ChocoChipDecorator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CD2633-1713-FEE1-FEE2-2575B0ECD151}"/>
              </a:ext>
            </a:extLst>
          </p:cNvPr>
          <p:cNvSpPr txBox="1"/>
          <p:nvPr/>
        </p:nvSpPr>
        <p:spPr>
          <a:xfrm>
            <a:off x="5760869" y="4642771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CDB505-FFBB-66F1-CB73-AF85384B07BE}"/>
              </a:ext>
            </a:extLst>
          </p:cNvPr>
          <p:cNvSpPr txBox="1"/>
          <p:nvPr/>
        </p:nvSpPr>
        <p:spPr>
          <a:xfrm>
            <a:off x="8944017" y="422270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FrostingDecorator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29D062-85BF-84C8-A4D2-398A1A8E608D}"/>
              </a:ext>
            </a:extLst>
          </p:cNvPr>
          <p:cNvSpPr txBox="1"/>
          <p:nvPr/>
        </p:nvSpPr>
        <p:spPr>
          <a:xfrm>
            <a:off x="8926023" y="4661451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30" name="Straight Arrow Connector 17">
            <a:extLst>
              <a:ext uri="{FF2B5EF4-FFF2-40B4-BE49-F238E27FC236}">
                <a16:creationId xmlns:a16="http://schemas.microsoft.com/office/drawing/2014/main" id="{90FE5F7E-2389-BC54-92C2-AE98F3A05826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2818198" y="2814715"/>
            <a:ext cx="1307399" cy="1216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17">
            <a:extLst>
              <a:ext uri="{FF2B5EF4-FFF2-40B4-BE49-F238E27FC236}">
                <a16:creationId xmlns:a16="http://schemas.microsoft.com/office/drawing/2014/main" id="{E2C89178-FEBA-F0C0-8794-7AE87323A052}"/>
              </a:ext>
            </a:extLst>
          </p:cNvPr>
          <p:cNvCxnSpPr>
            <a:cxnSpLocks/>
            <a:stCxn id="23" idx="0"/>
          </p:cNvCxnSpPr>
          <p:nvPr/>
        </p:nvCxnSpPr>
        <p:spPr>
          <a:xfrm rot="5400000" flipH="1" flipV="1">
            <a:off x="7194160" y="2676141"/>
            <a:ext cx="1426205" cy="13318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17">
            <a:extLst>
              <a:ext uri="{FF2B5EF4-FFF2-40B4-BE49-F238E27FC236}">
                <a16:creationId xmlns:a16="http://schemas.microsoft.com/office/drawing/2014/main" id="{470C9ED5-4B48-79E4-D4C1-20E9A3F0FDA1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rot="16200000" flipV="1">
            <a:off x="8821134" y="2468484"/>
            <a:ext cx="1370775" cy="18666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17">
            <a:extLst>
              <a:ext uri="{FF2B5EF4-FFF2-40B4-BE49-F238E27FC236}">
                <a16:creationId xmlns:a16="http://schemas.microsoft.com/office/drawing/2014/main" id="{057C54F8-3A7A-7D55-697E-EA6A9E96B8FC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 flipV="1">
            <a:off x="5739848" y="2078066"/>
            <a:ext cx="1501494" cy="1184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24AC28-2B2D-4181-BC42-1006C69241FE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D</a:t>
            </a:r>
            <a:r>
              <a:rPr lang="en-IN" sz="2000" b="1" u="sng" dirty="0" err="1">
                <a:solidFill>
                  <a:srgbClr val="000000"/>
                </a:solidFill>
              </a:rPr>
              <a:t>ecorator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68601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428</Words>
  <Application>Microsoft Office PowerPoint</Application>
  <PresentationFormat>Widescreen</PresentationFormat>
  <Paragraphs>248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Manaswini Ray</dc:creator>
  <cp:lastModifiedBy>Manaswini Ray</cp:lastModifiedBy>
  <cp:revision>1</cp:revision>
  <dcterms:created xsi:type="dcterms:W3CDTF">2023-08-24T06:39:48Z</dcterms:created>
  <dcterms:modified xsi:type="dcterms:W3CDTF">2023-09-12T09:49:19Z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5b24b8-e69b-4583-bfd0-d64b5cee0119_Enabled">
    <vt:lpwstr>true</vt:lpwstr>
  </property>
  <property fmtid="{D5CDD505-2E9C-101B-9397-08002B2CF9AE}" pid="3" name="MSIP_Label_455b24b8-e69b-4583-bfd0-d64b5cee0119_SetDate">
    <vt:lpwstr>2023-08-24T08:06:04Z</vt:lpwstr>
  </property>
  <property fmtid="{D5CDD505-2E9C-101B-9397-08002B2CF9AE}" pid="4" name="MSIP_Label_455b24b8-e69b-4583-bfd0-d64b5cee0119_Method">
    <vt:lpwstr>Privileged</vt:lpwstr>
  </property>
  <property fmtid="{D5CDD505-2E9C-101B-9397-08002B2CF9AE}" pid="5" name="MSIP_Label_455b24b8-e69b-4583-bfd0-d64b5cee0119_Name">
    <vt:lpwstr>Public</vt:lpwstr>
  </property>
  <property fmtid="{D5CDD505-2E9C-101B-9397-08002B2CF9AE}" pid="6" name="MSIP_Label_455b24b8-e69b-4583-bfd0-d64b5cee0119_SiteId">
    <vt:lpwstr>05d75c05-fa1a-42e7-9cf1-eb416c396f2d</vt:lpwstr>
  </property>
  <property fmtid="{D5CDD505-2E9C-101B-9397-08002B2CF9AE}" pid="7" name="MSIP_Label_455b24b8-e69b-4583-bfd0-d64b5cee0119_ActionId">
    <vt:lpwstr>81d796f5-3a19-4700-80f7-50ed4a4df636</vt:lpwstr>
  </property>
  <property fmtid="{D5CDD505-2E9C-101B-9397-08002B2CF9AE}" pid="8" name="MSIP_Label_455b24b8-e69b-4583-bfd0-d64b5cee0119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Classification: Public</vt:lpwstr>
  </property>
</Properties>
</file>