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37" dt="2023-09-13T10:45:01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6" d="100"/>
          <a:sy n="76" d="100"/>
        </p:scale>
        <p:origin x="114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3T10:45:29.047" v="1021" actId="20577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2T18:03:59.773" v="886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2T18:03:59.773" v="886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15:35:18.016" v="812" actId="1076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2T06:06:55.119" v="381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2T06:08:59.025" v="500" actId="1076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2T06:09:45.463" v="526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2T06:09:59.970" v="529" actId="1076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15:35:18.016" v="812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15:37:46.288" v="872" actId="14100"/>
        <pc:sldMkLst>
          <pc:docMk/>
          <pc:sldMk cId="276909994" sldId="359"/>
        </pc:sldMkLst>
        <pc:spChg chg="add mod">
          <ac:chgData name="Manaswini Ray" userId="451f23f8-43b4-4daa-9511-0c9fb98bad1c" providerId="ADAL" clId="{034AA59E-D954-44E8-84AB-C770C7EA240B}" dt="2023-09-12T14:19:17.129" v="739" actId="20577"/>
          <ac:spMkLst>
            <pc:docMk/>
            <pc:sldMk cId="276909994" sldId="359"/>
            <ac:spMk id="2" creationId="{7466A32C-6025-1FB4-1B6E-CCB87072EDB5}"/>
          </ac:spMkLst>
        </pc:spChg>
        <pc:spChg chg="add mod">
          <ac:chgData name="Manaswini Ray" userId="451f23f8-43b4-4daa-9511-0c9fb98bad1c" providerId="ADAL" clId="{034AA59E-D954-44E8-84AB-C770C7EA240B}" dt="2023-09-12T15:37:46.288" v="872" actId="14100"/>
          <ac:spMkLst>
            <pc:docMk/>
            <pc:sldMk cId="276909994" sldId="359"/>
            <ac:spMk id="3" creationId="{BA402E4A-D9E9-3FAB-B49E-7887988597A2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5" creationId="{A11AAD2E-18B8-5F11-E813-AB66BB44370C}"/>
          </ac:spMkLst>
        </pc:spChg>
        <pc:spChg chg="add mod">
          <ac:chgData name="Manaswini Ray" userId="451f23f8-43b4-4daa-9511-0c9fb98bad1c" providerId="ADAL" clId="{034AA59E-D954-44E8-84AB-C770C7EA240B}" dt="2023-09-12T14:19:44.856" v="748" actId="20577"/>
          <ac:spMkLst>
            <pc:docMk/>
            <pc:sldMk cId="276909994" sldId="359"/>
            <ac:spMk id="6" creationId="{A9C8A646-222D-67DB-13D6-6F085125D787}"/>
          </ac:spMkLst>
        </pc:spChg>
        <pc:spChg chg="add mod">
          <ac:chgData name="Manaswini Ray" userId="451f23f8-43b4-4daa-9511-0c9fb98bad1c" providerId="ADAL" clId="{034AA59E-D954-44E8-84AB-C770C7EA240B}" dt="2023-09-12T15:37:36.717" v="871" actId="14100"/>
          <ac:spMkLst>
            <pc:docMk/>
            <pc:sldMk cId="276909994" sldId="359"/>
            <ac:spMk id="7" creationId="{6273F961-0DE6-8ACA-4F04-9E8B11FA4359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9" creationId="{E957BDD6-02E6-EB1A-ACE4-787B65DB38AE}"/>
          </ac:spMkLst>
        </pc:spChg>
        <pc:spChg chg="add mod">
          <ac:chgData name="Manaswini Ray" userId="451f23f8-43b4-4daa-9511-0c9fb98bad1c" providerId="ADAL" clId="{034AA59E-D954-44E8-84AB-C770C7EA240B}" dt="2023-09-12T14:23:50.517" v="792" actId="1076"/>
          <ac:spMkLst>
            <pc:docMk/>
            <pc:sldMk cId="276909994" sldId="359"/>
            <ac:spMk id="11" creationId="{B662329D-ED13-203D-6138-94FD215A99A2}"/>
          </ac:spMkLst>
        </pc:spChg>
        <pc:spChg chg="add mod">
          <ac:chgData name="Manaswini Ray" userId="451f23f8-43b4-4daa-9511-0c9fb98bad1c" providerId="ADAL" clId="{034AA59E-D954-44E8-84AB-C770C7EA240B}" dt="2023-09-12T14:23:55.720" v="803" actId="20577"/>
          <ac:spMkLst>
            <pc:docMk/>
            <pc:sldMk cId="276909994" sldId="359"/>
            <ac:spMk id="13" creationId="{CD6DD67D-96FD-4F09-B2C0-01F893C83D4D}"/>
          </ac:spMkLst>
        </pc:spChg>
        <pc:spChg chg="add mod">
          <ac:chgData name="Manaswini Ray" userId="451f23f8-43b4-4daa-9511-0c9fb98bad1c" providerId="ADAL" clId="{034AA59E-D954-44E8-84AB-C770C7EA240B}" dt="2023-09-12T14:24:12.307" v="811" actId="1076"/>
          <ac:spMkLst>
            <pc:docMk/>
            <pc:sldMk cId="276909994" sldId="359"/>
            <ac:spMk id="14" creationId="{E6FD0EB7-467D-9C98-FE45-1AE42C9F29E1}"/>
          </ac:spMkLst>
        </pc:spChg>
        <pc:spChg chg="add mod">
          <ac:chgData name="Manaswini Ray" userId="451f23f8-43b4-4daa-9511-0c9fb98bad1c" providerId="ADAL" clId="{034AA59E-D954-44E8-84AB-C770C7EA240B}" dt="2023-09-12T15:36:11.413" v="833" actId="20577"/>
          <ac:spMkLst>
            <pc:docMk/>
            <pc:sldMk cId="276909994" sldId="359"/>
            <ac:spMk id="19" creationId="{862C997D-5499-11DE-39F7-A82F4AEFC975}"/>
          </ac:spMkLst>
        </pc:spChg>
        <pc:spChg chg="add mod">
          <ac:chgData name="Manaswini Ray" userId="451f23f8-43b4-4daa-9511-0c9fb98bad1c" providerId="ADAL" clId="{034AA59E-D954-44E8-84AB-C770C7EA240B}" dt="2023-09-12T15:36:00.760" v="818" actId="1076"/>
          <ac:spMkLst>
            <pc:docMk/>
            <pc:sldMk cId="276909994" sldId="359"/>
            <ac:spMk id="20" creationId="{A30569DE-AE8D-2173-E844-989A69A5D095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1" creationId="{43B3A1ED-4B5D-BECF-981F-C7D471D46E32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2" creationId="{8069B44D-769F-FF4B-6653-80BC612D247F}"/>
          </ac:spMkLst>
        </pc:spChg>
        <pc:spChg chg="add mod">
          <ac:chgData name="Manaswini Ray" userId="451f23f8-43b4-4daa-9511-0c9fb98bad1c" providerId="ADAL" clId="{034AA59E-D954-44E8-84AB-C770C7EA240B}" dt="2023-09-12T15:36:20.067" v="837" actId="20577"/>
          <ac:spMkLst>
            <pc:docMk/>
            <pc:sldMk cId="276909994" sldId="359"/>
            <ac:spMk id="23" creationId="{9392D83D-8FF0-E5EF-B091-7C1A1F9BBC87}"/>
          </ac:spMkLst>
        </pc:spChg>
        <pc:spChg chg="add mod">
          <ac:chgData name="Manaswini Ray" userId="451f23f8-43b4-4daa-9511-0c9fb98bad1c" providerId="ADAL" clId="{034AA59E-D954-44E8-84AB-C770C7EA240B}" dt="2023-09-12T15:36:17.613" v="835" actId="1076"/>
          <ac:spMkLst>
            <pc:docMk/>
            <pc:sldMk cId="276909994" sldId="359"/>
            <ac:spMk id="24" creationId="{3A2769D0-A856-DABE-D473-E66083977391}"/>
          </ac:spMkLst>
        </pc:spChg>
        <pc:cxnChg chg="add mod">
          <ac:chgData name="Manaswini Ray" userId="451f23f8-43b4-4daa-9511-0c9fb98bad1c" providerId="ADAL" clId="{034AA59E-D954-44E8-84AB-C770C7EA240B}" dt="2023-09-12T14:19:02.317" v="731"/>
          <ac:cxnSpMkLst>
            <pc:docMk/>
            <pc:sldMk cId="276909994" sldId="359"/>
            <ac:cxnSpMk id="4" creationId="{C0D9FF7B-DF40-2A29-FEF9-605044CB6F9F}"/>
          </ac:cxnSpMkLst>
        </pc:cxnChg>
        <pc:cxnChg chg="add del mod">
          <ac:chgData name="Manaswini Ray" userId="451f23f8-43b4-4daa-9511-0c9fb98bad1c" providerId="ADAL" clId="{034AA59E-D954-44E8-84AB-C770C7EA240B}" dt="2023-09-12T14:23:42.512" v="790" actId="478"/>
          <ac:cxnSpMkLst>
            <pc:docMk/>
            <pc:sldMk cId="276909994" sldId="359"/>
            <ac:cxnSpMk id="8" creationId="{E745D394-B3DD-D45E-A4B8-C45F042B4C32}"/>
          </ac:cxnSpMkLst>
        </pc:cxnChg>
        <pc:cxnChg chg="add mod">
          <ac:chgData name="Manaswini Ray" userId="451f23f8-43b4-4daa-9511-0c9fb98bad1c" providerId="ADAL" clId="{034AA59E-D954-44E8-84AB-C770C7EA240B}" dt="2023-09-12T14:23:50.517" v="792" actId="1076"/>
          <ac:cxnSpMkLst>
            <pc:docMk/>
            <pc:sldMk cId="276909994" sldId="359"/>
            <ac:cxnSpMk id="12" creationId="{00A7FA0C-CC1C-423C-FED4-26F0ACA9AFFA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15" creationId="{9CD247DB-1443-F0CD-DFDB-96FCFC0E5C99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5" creationId="{F0017BCC-EE8D-5F33-DCD0-FCCA74C85AF5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8" creationId="{62089C0C-C3AA-5EA0-511F-85527BE6763E}"/>
          </ac:cxnSpMkLst>
        </pc:cxnChg>
        <pc:cxnChg chg="add mod">
          <ac:chgData name="Manaswini Ray" userId="451f23f8-43b4-4daa-9511-0c9fb98bad1c" providerId="ADAL" clId="{034AA59E-D954-44E8-84AB-C770C7EA240B}" dt="2023-09-12T15:37:02.224" v="846" actId="14100"/>
          <ac:cxnSpMkLst>
            <pc:docMk/>
            <pc:sldMk cId="276909994" sldId="359"/>
            <ac:cxnSpMk id="31" creationId="{D3614B25-D716-99F5-DAC4-7A29F4E53D25}"/>
          </ac:cxnSpMkLst>
        </pc:cxnChg>
      </pc:sldChg>
      <pc:sldChg chg="addSp modSp new mod">
        <pc:chgData name="Manaswini Ray" userId="451f23f8-43b4-4daa-9511-0c9fb98bad1c" providerId="ADAL" clId="{034AA59E-D954-44E8-84AB-C770C7EA240B}" dt="2023-09-13T10:45:29.047" v="1021" actId="20577"/>
        <pc:sldMkLst>
          <pc:docMk/>
          <pc:sldMk cId="3915814131" sldId="360"/>
        </pc:sldMkLst>
        <pc:spChg chg="add mod">
          <ac:chgData name="Manaswini Ray" userId="451f23f8-43b4-4daa-9511-0c9fb98bad1c" providerId="ADAL" clId="{034AA59E-D954-44E8-84AB-C770C7EA240B}" dt="2023-09-13T10:41:07.993" v="896" actId="20577"/>
          <ac:spMkLst>
            <pc:docMk/>
            <pc:sldMk cId="3915814131" sldId="360"/>
            <ac:spMk id="2" creationId="{3FFFD708-42CC-60A0-DC30-AD272C845EA8}"/>
          </ac:spMkLst>
        </pc:spChg>
        <pc:spChg chg="add mod">
          <ac:chgData name="Manaswini Ray" userId="451f23f8-43b4-4daa-9511-0c9fb98bad1c" providerId="ADAL" clId="{034AA59E-D954-44E8-84AB-C770C7EA240B}" dt="2023-09-13T10:43:11.894" v="940" actId="14100"/>
          <ac:spMkLst>
            <pc:docMk/>
            <pc:sldMk cId="3915814131" sldId="360"/>
            <ac:spMk id="3" creationId="{9AB2EB6D-C79B-41F5-6FAF-6522384BBE93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5" creationId="{72E5852C-1F58-EF65-DE2E-1ADA3C721797}"/>
          </ac:spMkLst>
        </pc:spChg>
        <pc:spChg chg="add mod">
          <ac:chgData name="Manaswini Ray" userId="451f23f8-43b4-4daa-9511-0c9fb98bad1c" providerId="ADAL" clId="{034AA59E-D954-44E8-84AB-C770C7EA240B}" dt="2023-09-13T10:42:28.328" v="935" actId="20577"/>
          <ac:spMkLst>
            <pc:docMk/>
            <pc:sldMk cId="3915814131" sldId="360"/>
            <ac:spMk id="6" creationId="{55BEC3AC-9BC8-82BE-2AD3-8A052A6E7622}"/>
          </ac:spMkLst>
        </pc:spChg>
        <pc:spChg chg="add mod">
          <ac:chgData name="Manaswini Ray" userId="451f23f8-43b4-4daa-9511-0c9fb98bad1c" providerId="ADAL" clId="{034AA59E-D954-44E8-84AB-C770C7EA240B}" dt="2023-09-13T10:43:19.589" v="941" actId="14100"/>
          <ac:spMkLst>
            <pc:docMk/>
            <pc:sldMk cId="3915814131" sldId="360"/>
            <ac:spMk id="7" creationId="{37F74894-DF9F-0233-2F63-8E7552008CA8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8" creationId="{9985CF84-2526-6C25-109B-A1E2C0048244}"/>
          </ac:spMkLst>
        </pc:spChg>
        <pc:spChg chg="add mod">
          <ac:chgData name="Manaswini Ray" userId="451f23f8-43b4-4daa-9511-0c9fb98bad1c" providerId="ADAL" clId="{034AA59E-D954-44E8-84AB-C770C7EA240B}" dt="2023-09-13T10:41:56.898" v="920" actId="14100"/>
          <ac:spMkLst>
            <pc:docMk/>
            <pc:sldMk cId="3915814131" sldId="360"/>
            <ac:spMk id="9" creationId="{FA3EA33C-CC93-5A6D-38BF-E6207711E17A}"/>
          </ac:spMkLst>
        </pc:spChg>
        <pc:spChg chg="add mod">
          <ac:chgData name="Manaswini Ray" userId="451f23f8-43b4-4daa-9511-0c9fb98bad1c" providerId="ADAL" clId="{034AA59E-D954-44E8-84AB-C770C7EA240B}" dt="2023-09-13T10:41:30.703" v="917" actId="20577"/>
          <ac:spMkLst>
            <pc:docMk/>
            <pc:sldMk cId="3915814131" sldId="360"/>
            <ac:spMk id="11" creationId="{181966D9-9F7B-41F4-AA2A-EEEF8CEA7E06}"/>
          </ac:spMkLst>
        </pc:spChg>
        <pc:spChg chg="add mod">
          <ac:chgData name="Manaswini Ray" userId="451f23f8-43b4-4daa-9511-0c9fb98bad1c" providerId="ADAL" clId="{034AA59E-D954-44E8-84AB-C770C7EA240B}" dt="2023-09-13T10:43:38.737" v="944" actId="207"/>
          <ac:spMkLst>
            <pc:docMk/>
            <pc:sldMk cId="3915814131" sldId="360"/>
            <ac:spMk id="12" creationId="{AE8C5707-84E7-5F7B-C038-1EDFEFC90250}"/>
          </ac:spMkLst>
        </pc:spChg>
        <pc:spChg chg="add mod">
          <ac:chgData name="Manaswini Ray" userId="451f23f8-43b4-4daa-9511-0c9fb98bad1c" providerId="ADAL" clId="{034AA59E-D954-44E8-84AB-C770C7EA240B}" dt="2023-09-13T10:44:36.735" v="971" actId="20577"/>
          <ac:spMkLst>
            <pc:docMk/>
            <pc:sldMk cId="3915814131" sldId="360"/>
            <ac:spMk id="14" creationId="{0C5AE01F-464E-71D3-697A-77F40A94F056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5" creationId="{B4A369D3-3C23-81B6-5F7A-5DA14BF4C07D}"/>
          </ac:spMkLst>
        </pc:spChg>
        <pc:spChg chg="add mod">
          <ac:chgData name="Manaswini Ray" userId="451f23f8-43b4-4daa-9511-0c9fb98bad1c" providerId="ADAL" clId="{034AA59E-D954-44E8-84AB-C770C7EA240B}" dt="2023-09-13T10:44:55.556" v="1005" actId="1076"/>
          <ac:spMkLst>
            <pc:docMk/>
            <pc:sldMk cId="3915814131" sldId="360"/>
            <ac:spMk id="16" creationId="{D9E5380A-3790-41EA-E2D4-ED09DA342162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7" creationId="{CCB98DF0-B42A-6E0B-2A96-6505A875815C}"/>
          </ac:spMkLst>
        </pc:spChg>
        <pc:spChg chg="add mod">
          <ac:chgData name="Manaswini Ray" userId="451f23f8-43b4-4daa-9511-0c9fb98bad1c" providerId="ADAL" clId="{034AA59E-D954-44E8-84AB-C770C7EA240B}" dt="2023-09-13T10:45:21.054" v="1017" actId="14100"/>
          <ac:spMkLst>
            <pc:docMk/>
            <pc:sldMk cId="3915814131" sldId="360"/>
            <ac:spMk id="35" creationId="{6701FEDD-B8D6-F7B1-9884-492A7B850956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6" creationId="{520E9B03-D05E-BAA2-CEFC-E5B6586F64D2}"/>
          </ac:spMkLst>
        </pc:spChg>
        <pc:spChg chg="add mod">
          <ac:chgData name="Manaswini Ray" userId="451f23f8-43b4-4daa-9511-0c9fb98bad1c" providerId="ADAL" clId="{034AA59E-D954-44E8-84AB-C770C7EA240B}" dt="2023-09-13T10:45:29.047" v="1021" actId="20577"/>
          <ac:spMkLst>
            <pc:docMk/>
            <pc:sldMk cId="3915814131" sldId="360"/>
            <ac:spMk id="37" creationId="{AF5B8F7A-DCAB-6BA4-11BD-E5265A679449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8" creationId="{52FE1A19-7758-17EA-46EE-17246BC389B3}"/>
          </ac:spMkLst>
        </pc:spChg>
        <pc:cxnChg chg="add mod">
          <ac:chgData name="Manaswini Ray" userId="451f23f8-43b4-4daa-9511-0c9fb98bad1c" providerId="ADAL" clId="{034AA59E-D954-44E8-84AB-C770C7EA240B}" dt="2023-09-13T10:43:26.974" v="942" actId="14100"/>
          <ac:cxnSpMkLst>
            <pc:docMk/>
            <pc:sldMk cId="3915814131" sldId="360"/>
            <ac:cxnSpMk id="4" creationId="{65B3E460-9AAE-D170-2D27-45D43855F183}"/>
          </ac:cxnSpMkLst>
        </pc:cxnChg>
        <pc:cxnChg chg="add mod">
          <ac:chgData name="Manaswini Ray" userId="451f23f8-43b4-4daa-9511-0c9fb98bad1c" providerId="ADAL" clId="{034AA59E-D954-44E8-84AB-C770C7EA240B}" dt="2023-09-13T10:41:03.714" v="888"/>
          <ac:cxnSpMkLst>
            <pc:docMk/>
            <pc:sldMk cId="3915814131" sldId="360"/>
            <ac:cxnSpMk id="10" creationId="{C2AF493B-A3D3-ABA8-3415-6CEB2B6B39FB}"/>
          </ac:cxnSpMkLst>
        </pc:cxnChg>
        <pc:cxnChg chg="add mod">
          <ac:chgData name="Manaswini Ray" userId="451f23f8-43b4-4daa-9511-0c9fb98bad1c" providerId="ADAL" clId="{034AA59E-D954-44E8-84AB-C770C7EA240B}" dt="2023-09-13T10:43:11.894" v="940" actId="14100"/>
          <ac:cxnSpMkLst>
            <pc:docMk/>
            <pc:sldMk cId="3915814131" sldId="360"/>
            <ac:cxnSpMk id="13" creationId="{0C7B6316-526A-3EE8-445B-FDC0D22A5D0D}"/>
          </ac:cxnSpMkLst>
        </pc:cxnChg>
        <pc:cxnChg chg="add mod">
          <ac:chgData name="Manaswini Ray" userId="451f23f8-43b4-4daa-9511-0c9fb98bad1c" providerId="ADAL" clId="{034AA59E-D954-44E8-84AB-C770C7EA240B}" dt="2023-09-13T10:44:27.478" v="948" actId="14100"/>
          <ac:cxnSpMkLst>
            <pc:docMk/>
            <pc:sldMk cId="3915814131" sldId="360"/>
            <ac:cxnSpMk id="18" creationId="{F88C3840-719C-9FB2-F54C-4B29D97BB088}"/>
          </ac:cxnSpMkLst>
        </pc:cxnChg>
        <pc:cxnChg chg="add mod">
          <ac:chgData name="Manaswini Ray" userId="451f23f8-43b4-4daa-9511-0c9fb98bad1c" providerId="ADAL" clId="{034AA59E-D954-44E8-84AB-C770C7EA240B}" dt="2023-09-13T10:44:21.567" v="947" actId="14100"/>
          <ac:cxnSpMkLst>
            <pc:docMk/>
            <pc:sldMk cId="3915814131" sldId="360"/>
            <ac:cxnSpMk id="19" creationId="{2CC5B049-CC97-CA52-2E1B-4CDDDBFB90FC}"/>
          </ac:cxnSpMkLst>
        </pc:cxnChg>
        <pc:cxnChg chg="add mod">
          <ac:chgData name="Manaswini Ray" userId="451f23f8-43b4-4daa-9511-0c9fb98bad1c" providerId="ADAL" clId="{034AA59E-D954-44E8-84AB-C770C7EA240B}" dt="2023-09-13T10:44:05.698" v="946" actId="14100"/>
          <ac:cxnSpMkLst>
            <pc:docMk/>
            <pc:sldMk cId="3915814131" sldId="360"/>
            <ac:cxnSpMk id="20" creationId="{B1AFC1C3-4EE2-C261-D00F-889440E94B5E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ApproveExpense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3781" y="1797340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A32C-6025-1FB4-1B6E-CCB87072EDB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Observer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02E4A-D9E9-3FAB-B49E-7887988597A2}"/>
              </a:ext>
            </a:extLst>
          </p:cNvPr>
          <p:cNvSpPr/>
          <p:nvPr/>
        </p:nvSpPr>
        <p:spPr>
          <a:xfrm>
            <a:off x="2748168" y="1579830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9FF7B-DF40-2A29-FEF9-605044CB6F9F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AD2E-18B8-5F11-E813-AB66BB44370C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8A646-222D-67DB-13D6-6F085125D787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IYotuber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F961-0DE6-8ACA-4F04-9E8B11FA4359}"/>
              </a:ext>
            </a:extLst>
          </p:cNvPr>
          <p:cNvSpPr txBox="1"/>
          <p:nvPr/>
        </p:nvSpPr>
        <p:spPr>
          <a:xfrm>
            <a:off x="2748168" y="2321356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/>
              <a:t>//uses the update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7BDD6-02E6-EB1A-ACE4-787B65DB38AE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329D-ED13-203D-6138-94FD215A99A2}"/>
              </a:ext>
            </a:extLst>
          </p:cNvPr>
          <p:cNvSpPr/>
          <p:nvPr/>
        </p:nvSpPr>
        <p:spPr>
          <a:xfrm>
            <a:off x="2616789" y="422657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7FA0C-CC1C-423C-FED4-26F0ACA9AFFA}"/>
              </a:ext>
            </a:extLst>
          </p:cNvPr>
          <p:cNvCxnSpPr>
            <a:cxnSpLocks/>
          </p:cNvCxnSpPr>
          <p:nvPr/>
        </p:nvCxnSpPr>
        <p:spPr>
          <a:xfrm>
            <a:off x="2616789" y="488391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DD67D-96FD-4F09-B2C0-01F893C83D4D}"/>
              </a:ext>
            </a:extLst>
          </p:cNvPr>
          <p:cNvSpPr txBox="1"/>
          <p:nvPr/>
        </p:nvSpPr>
        <p:spPr>
          <a:xfrm>
            <a:off x="2616789" y="4348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0EB7-467D-9C98-FE45-1AE42C9F29E1}"/>
              </a:ext>
            </a:extLst>
          </p:cNvPr>
          <p:cNvSpPr txBox="1"/>
          <p:nvPr/>
        </p:nvSpPr>
        <p:spPr>
          <a:xfrm>
            <a:off x="2616789" y="5054594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9CD247DB-1443-F0CD-DFDB-96FCFC0E5C99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4112629" y="2631078"/>
            <a:ext cx="1627218" cy="1595492"/>
          </a:xfrm>
          <a:prstGeom prst="bentConnector4">
            <a:avLst>
              <a:gd name="adj1" fmla="val -14049"/>
              <a:gd name="adj2" fmla="val 82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C997D-5499-11DE-39F7-A82F4AEFC975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569DE-AE8D-2173-E844-989A69A5D095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D83D-8FF0-E5EF-B091-7C1A1F9BBC87}"/>
              </a:ext>
            </a:extLst>
          </p:cNvPr>
          <p:cNvSpPr txBox="1"/>
          <p:nvPr/>
        </p:nvSpPr>
        <p:spPr>
          <a:xfrm>
            <a:off x="7273050" y="2256832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769D0-A856-DABE-D473-E66083977391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0017BCC-EE8D-5F33-DCD0-FCCA74C85AF5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5303192" y="-59060"/>
            <a:ext cx="579706" cy="2698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62089C0C-C3AA-5EA0-511F-85527BE6763E}"/>
              </a:ext>
            </a:extLst>
          </p:cNvPr>
          <p:cNvCxnSpPr>
            <a:cxnSpLocks/>
            <a:stCxn id="3" idx="0"/>
            <a:endCxn id="24" idx="1"/>
          </p:cNvCxnSpPr>
          <p:nvPr/>
        </p:nvCxnSpPr>
        <p:spPr>
          <a:xfrm rot="16200000" flipH="1">
            <a:off x="5155865" y="667973"/>
            <a:ext cx="874360" cy="2698074"/>
          </a:xfrm>
          <a:prstGeom prst="bentConnector4">
            <a:avLst>
              <a:gd name="adj1" fmla="val -26145"/>
              <a:gd name="adj2" fmla="val 777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D3614B25-D716-99F5-DAC4-7A29F4E53D2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15074" y="2976044"/>
            <a:ext cx="3464877" cy="1338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FD708-42CC-60A0-DC30-AD272C845E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Startegy</a:t>
            </a:r>
            <a:r>
              <a:rPr lang="en-US" sz="2000" b="1" u="sng" dirty="0">
                <a:solidFill>
                  <a:srgbClr val="000000"/>
                </a:solidFill>
              </a:rPr>
              <a:t>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2EB6D-C79B-41F5-6FAF-6522384BBE93}"/>
              </a:ext>
            </a:extLst>
          </p:cNvPr>
          <p:cNvSpPr/>
          <p:nvPr/>
        </p:nvSpPr>
        <p:spPr>
          <a:xfrm>
            <a:off x="2401556" y="1579830"/>
            <a:ext cx="3338291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B3E460-9AAE-D170-2D27-45D43855F183}"/>
              </a:ext>
            </a:extLst>
          </p:cNvPr>
          <p:cNvCxnSpPr>
            <a:cxnSpLocks/>
          </p:cNvCxnSpPr>
          <p:nvPr/>
        </p:nvCxnSpPr>
        <p:spPr>
          <a:xfrm flipV="1">
            <a:off x="2401556" y="2237170"/>
            <a:ext cx="3338291" cy="196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E5852C-1F58-EF65-DE2E-1ADA3C72179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EC3AC-9BC8-82BE-2AD3-8A052A6E7622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ITravelContext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74894-DF9F-0233-2F63-8E7552008CA8}"/>
              </a:ext>
            </a:extLst>
          </p:cNvPr>
          <p:cNvSpPr txBox="1"/>
          <p:nvPr/>
        </p:nvSpPr>
        <p:spPr>
          <a:xfrm>
            <a:off x="2401556" y="2321356"/>
            <a:ext cx="333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SetTravelStartegy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5CF84-2526-6C25-109B-A1E2C0048244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EA33C-CC93-5A6D-38BF-E6207711E17A}"/>
              </a:ext>
            </a:extLst>
          </p:cNvPr>
          <p:cNvSpPr/>
          <p:nvPr/>
        </p:nvSpPr>
        <p:spPr>
          <a:xfrm>
            <a:off x="2616789" y="4226570"/>
            <a:ext cx="3653382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AF493B-A3D3-ABA8-3415-6CEB2B6B39FB}"/>
              </a:ext>
            </a:extLst>
          </p:cNvPr>
          <p:cNvCxnSpPr>
            <a:cxnSpLocks/>
          </p:cNvCxnSpPr>
          <p:nvPr/>
        </p:nvCxnSpPr>
        <p:spPr>
          <a:xfrm>
            <a:off x="2616789" y="488391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966D9-9F7B-41F4-AA2A-EEEF8CEA7E06}"/>
              </a:ext>
            </a:extLst>
          </p:cNvPr>
          <p:cNvSpPr txBox="1"/>
          <p:nvPr/>
        </p:nvSpPr>
        <p:spPr>
          <a:xfrm>
            <a:off x="2616789" y="4348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ITravelStrategy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C5707-84E7-5F7B-C038-1EDFEFC90250}"/>
              </a:ext>
            </a:extLst>
          </p:cNvPr>
          <p:cNvSpPr txBox="1"/>
          <p:nvPr/>
        </p:nvSpPr>
        <p:spPr>
          <a:xfrm>
            <a:off x="2616789" y="5054594"/>
            <a:ext cx="32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0C7B6316-526A-3EE8-445B-FDC0D22A5D0D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4443480" y="2631078"/>
            <a:ext cx="1296367" cy="1595492"/>
          </a:xfrm>
          <a:prstGeom prst="bentConnector4">
            <a:avLst>
              <a:gd name="adj1" fmla="val -17634"/>
              <a:gd name="adj2" fmla="val 82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AE01F-464E-71D3-697A-77F40A94F056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BusStrategy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369D3-3C23-81B6-5F7A-5DA14BF4C07D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380A-3790-41EA-E2D4-ED09DA342162}"/>
              </a:ext>
            </a:extLst>
          </p:cNvPr>
          <p:cNvSpPr txBox="1"/>
          <p:nvPr/>
        </p:nvSpPr>
        <p:spPr>
          <a:xfrm>
            <a:off x="6955483" y="2256832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MetroTrainStrategy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8DF0-B42A-6E0B-2A96-6505A875815C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8C3840-719C-9FB2-F54C-4B29D97BB08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270171" y="1000124"/>
            <a:ext cx="671911" cy="4155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2CC5B049-CC97-CA52-2E1B-4CDDDBFB90FC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6270171" y="2454190"/>
            <a:ext cx="671911" cy="2701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AFC1C3-4EE2-C261-D00F-889440E94B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78235" y="1912883"/>
            <a:ext cx="1123321" cy="823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1FEDD-B8D6-F7B1-9884-492A7B850956}"/>
              </a:ext>
            </a:extLst>
          </p:cNvPr>
          <p:cNvSpPr txBox="1"/>
          <p:nvPr/>
        </p:nvSpPr>
        <p:spPr>
          <a:xfrm>
            <a:off x="7307542" y="3513540"/>
            <a:ext cx="16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AutoStrategy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E9B03-D05E-BAA2-CEFC-E5B6586F64D2}"/>
              </a:ext>
            </a:extLst>
          </p:cNvPr>
          <p:cNvSpPr/>
          <p:nvPr/>
        </p:nvSpPr>
        <p:spPr>
          <a:xfrm>
            <a:off x="6976574" y="3328009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B8F7A-DCAB-6BA4-11BD-E5265A679449}"/>
              </a:ext>
            </a:extLst>
          </p:cNvPr>
          <p:cNvSpPr txBox="1"/>
          <p:nvPr/>
        </p:nvSpPr>
        <p:spPr>
          <a:xfrm>
            <a:off x="6989975" y="4967606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CabStrategy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FE1A19-7758-17EA-46EE-17246BC389B3}"/>
              </a:ext>
            </a:extLst>
          </p:cNvPr>
          <p:cNvSpPr/>
          <p:nvPr/>
        </p:nvSpPr>
        <p:spPr>
          <a:xfrm>
            <a:off x="6976574" y="478207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471</Words>
  <Application>Microsoft Office PowerPoint</Application>
  <PresentationFormat>Widescreen</PresentationFormat>
  <Paragraphs>270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2023-09-13T10:45:30Z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