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22" dt="2023-09-15T13:36:24.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6" d="100"/>
          <a:sy n="66" d="100"/>
        </p:scale>
        <p:origin x="10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sldOrd">
      <pc:chgData name="Manaswini Ray" userId="451f23f8-43b4-4daa-9511-0c9fb98bad1c" providerId="ADAL" clId="{2B8E2204-9F68-4922-875F-CECA66539EED}" dt="2023-09-15T13:37:27.521" v="712" actId="20577"/>
      <pc:docMkLst>
        <pc:docMk/>
      </pc:docMkLst>
      <pc:sldChg chg="delSp modSp mod">
        <pc:chgData name="Manaswini Ray" userId="451f23f8-43b4-4daa-9511-0c9fb98bad1c" providerId="ADAL" clId="{2B8E2204-9F68-4922-875F-CECA66539EED}" dt="2023-09-11T07:13:32.329" v="60" actId="113"/>
        <pc:sldMkLst>
          <pc:docMk/>
          <pc:sldMk cId="1265598325" sldId="256"/>
        </pc:sldMkLst>
        <pc:spChg chg="mod">
          <ac:chgData name="Manaswini Ray" userId="451f23f8-43b4-4daa-9511-0c9fb98bad1c" providerId="ADAL" clId="{2B8E2204-9F68-4922-875F-CECA66539EED}" dt="2023-09-11T07:13:32.329" v="60" actId="113"/>
          <ac:spMkLst>
            <pc:docMk/>
            <pc:sldMk cId="1265598325" sldId="256"/>
            <ac:spMk id="2" creationId="{591DB896-D4F9-FFAE-47E6-661EEBDDB081}"/>
          </ac:spMkLst>
        </pc:spChg>
        <pc:spChg chg="del">
          <ac:chgData name="Manaswini Ray" userId="451f23f8-43b4-4daa-9511-0c9fb98bad1c" providerId="ADAL" clId="{2B8E2204-9F68-4922-875F-CECA66539EED}" dt="2023-09-11T07:13:03.362" v="58" actId="478"/>
          <ac:spMkLst>
            <pc:docMk/>
            <pc:sldMk cId="1265598325" sldId="256"/>
            <ac:spMk id="3" creationId="{EB1CBDF1-54A8-E1E2-5A3F-6A19E3A5F3B7}"/>
          </ac:spMkLst>
        </pc:spChg>
      </pc:sldChg>
      <pc:sldChg chg="modSp mod">
        <pc:chgData name="Manaswini Ray" userId="451f23f8-43b4-4daa-9511-0c9fb98bad1c" providerId="ADAL" clId="{2B8E2204-9F68-4922-875F-CECA66539EED}" dt="2023-09-11T07:12:45.736" v="46" actId="1076"/>
        <pc:sldMkLst>
          <pc:docMk/>
          <pc:sldMk cId="4290494059" sldId="263"/>
        </pc:sldMkLst>
        <pc:spChg chg="mod">
          <ac:chgData name="Manaswini Ray" userId="451f23f8-43b4-4daa-9511-0c9fb98bad1c" providerId="ADAL" clId="{2B8E2204-9F68-4922-875F-CECA66539EED}" dt="2023-09-11T07:12:45.736" v="46" actId="1076"/>
          <ac:spMkLst>
            <pc:docMk/>
            <pc:sldMk cId="4290494059" sldId="263"/>
            <ac:spMk id="2" creationId="{D7B28076-1F1D-3EF6-3310-7B24D6692A94}"/>
          </ac:spMkLst>
        </pc:spChg>
      </pc:sldChg>
      <pc:sldChg chg="modSp mod">
        <pc:chgData name="Manaswini Ray" userId="451f23f8-43b4-4daa-9511-0c9fb98bad1c" providerId="ADAL" clId="{2B8E2204-9F68-4922-875F-CECA66539EED}" dt="2023-09-11T07:12:56.969" v="57" actId="20577"/>
        <pc:sldMkLst>
          <pc:docMk/>
          <pc:sldMk cId="3793449097" sldId="264"/>
        </pc:sldMkLst>
        <pc:spChg chg="mod">
          <ac:chgData name="Manaswini Ray" userId="451f23f8-43b4-4daa-9511-0c9fb98bad1c" providerId="ADAL" clId="{2B8E2204-9F68-4922-875F-CECA66539EED}" dt="2023-09-11T07:12:56.969" v="57" actId="20577"/>
          <ac:spMkLst>
            <pc:docMk/>
            <pc:sldMk cId="3793449097" sldId="264"/>
            <ac:spMk id="2" creationId="{C064CB06-36C9-7C91-46B8-EC816005A5AC}"/>
          </ac:spMkLst>
        </pc:spChg>
      </pc:sldChg>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sldChg chg="addSp modSp new mod ord">
        <pc:chgData name="Manaswini Ray" userId="451f23f8-43b4-4daa-9511-0c9fb98bad1c" providerId="ADAL" clId="{2B8E2204-9F68-4922-875F-CECA66539EED}" dt="2023-09-11T07:13:44.443" v="62" actId="20577"/>
        <pc:sldMkLst>
          <pc:docMk/>
          <pc:sldMk cId="3668497583" sldId="272"/>
        </pc:sldMkLst>
        <pc:spChg chg="add mod">
          <ac:chgData name="Manaswini Ray" userId="451f23f8-43b4-4daa-9511-0c9fb98bad1c" providerId="ADAL" clId="{2B8E2204-9F68-4922-875F-CECA66539EED}" dt="2023-09-11T07:13:44.443" v="62" actId="20577"/>
          <ac:spMkLst>
            <pc:docMk/>
            <pc:sldMk cId="3668497583" sldId="272"/>
            <ac:spMk id="2" creationId="{80C39ECA-C214-317A-448C-9D9DAF3D0CF9}"/>
          </ac:spMkLst>
        </pc:spChg>
      </pc:sldChg>
      <pc:sldChg chg="addSp delSp modSp new mod">
        <pc:chgData name="Manaswini Ray" userId="451f23f8-43b4-4daa-9511-0c9fb98bad1c" providerId="ADAL" clId="{2B8E2204-9F68-4922-875F-CECA66539EED}" dt="2023-09-11T10:17:23.906" v="147" actId="478"/>
        <pc:sldMkLst>
          <pc:docMk/>
          <pc:sldMk cId="2002171321" sldId="273"/>
        </pc:sldMkLst>
        <pc:spChg chg="add mod">
          <ac:chgData name="Manaswini Ray" userId="451f23f8-43b4-4daa-9511-0c9fb98bad1c" providerId="ADAL" clId="{2B8E2204-9F68-4922-875F-CECA66539EED}" dt="2023-09-11T07:18:10.181" v="143" actId="20577"/>
          <ac:spMkLst>
            <pc:docMk/>
            <pc:sldMk cId="2002171321" sldId="273"/>
            <ac:spMk id="2" creationId="{B9B7DB80-A829-2C7A-3D7B-37097E64F335}"/>
          </ac:spMkLst>
        </pc:spChg>
        <pc:spChg chg="add mod">
          <ac:chgData name="Manaswini Ray" userId="451f23f8-43b4-4daa-9511-0c9fb98bad1c" providerId="ADAL" clId="{2B8E2204-9F68-4922-875F-CECA66539EED}" dt="2023-09-11T07:17:47.793" v="139" actId="1076"/>
          <ac:spMkLst>
            <pc:docMk/>
            <pc:sldMk cId="2002171321" sldId="273"/>
            <ac:spMk id="3" creationId="{60CC4065-14B9-D932-5254-9E5105ED5ED8}"/>
          </ac:spMkLst>
        </pc:spChg>
        <pc:spChg chg="add del">
          <ac:chgData name="Manaswini Ray" userId="451f23f8-43b4-4daa-9511-0c9fb98bad1c" providerId="ADAL" clId="{2B8E2204-9F68-4922-875F-CECA66539EED}" dt="2023-09-11T07:16:51.308" v="131" actId="478"/>
          <ac:spMkLst>
            <pc:docMk/>
            <pc:sldMk cId="2002171321" sldId="273"/>
            <ac:spMk id="4" creationId="{64510C3E-A034-39B7-B456-47BE5209525C}"/>
          </ac:spMkLst>
        </pc:spChg>
        <pc:spChg chg="add del">
          <ac:chgData name="Manaswini Ray" userId="451f23f8-43b4-4daa-9511-0c9fb98bad1c" providerId="ADAL" clId="{2B8E2204-9F68-4922-875F-CECA66539EED}" dt="2023-09-11T07:16:55.642" v="132" actId="478"/>
          <ac:spMkLst>
            <pc:docMk/>
            <pc:sldMk cId="2002171321" sldId="273"/>
            <ac:spMk id="5" creationId="{80F4B569-2E44-3951-8B84-597710108BB5}"/>
          </ac:spMkLst>
        </pc:spChg>
        <pc:spChg chg="add">
          <ac:chgData name="Manaswini Ray" userId="451f23f8-43b4-4daa-9511-0c9fb98bad1c" providerId="ADAL" clId="{2B8E2204-9F68-4922-875F-CECA66539EED}" dt="2023-09-11T07:15:58.969" v="118"/>
          <ac:spMkLst>
            <pc:docMk/>
            <pc:sldMk cId="2002171321" sldId="273"/>
            <ac:spMk id="6" creationId="{A39B4318-922B-BABB-5EAC-B5C8531C66AF}"/>
          </ac:spMkLst>
        </pc:spChg>
        <pc:spChg chg="add del mod">
          <ac:chgData name="Manaswini Ray" userId="451f23f8-43b4-4daa-9511-0c9fb98bad1c" providerId="ADAL" clId="{2B8E2204-9F68-4922-875F-CECA66539EED}" dt="2023-09-11T07:16:38.966" v="129" actId="478"/>
          <ac:spMkLst>
            <pc:docMk/>
            <pc:sldMk cId="2002171321" sldId="273"/>
            <ac:spMk id="7" creationId="{0AF89490-F970-90AE-90C4-D0A221141261}"/>
          </ac:spMkLst>
        </pc:spChg>
        <pc:spChg chg="add del mod">
          <ac:chgData name="Manaswini Ray" userId="451f23f8-43b4-4daa-9511-0c9fb98bad1c" providerId="ADAL" clId="{2B8E2204-9F68-4922-875F-CECA66539EED}" dt="2023-09-11T07:16:45.372" v="130" actId="478"/>
          <ac:spMkLst>
            <pc:docMk/>
            <pc:sldMk cId="2002171321" sldId="273"/>
            <ac:spMk id="8" creationId="{E36FAC23-D595-4232-EF69-5CFF50907EDE}"/>
          </ac:spMkLst>
        </pc:spChg>
        <pc:spChg chg="add del mod">
          <ac:chgData name="Manaswini Ray" userId="451f23f8-43b4-4daa-9511-0c9fb98bad1c" providerId="ADAL" clId="{2B8E2204-9F68-4922-875F-CECA66539EED}" dt="2023-09-11T10:17:23.906" v="147" actId="478"/>
          <ac:spMkLst>
            <pc:docMk/>
            <pc:sldMk cId="2002171321" sldId="273"/>
            <ac:spMk id="9" creationId="{F13E9F8C-BA68-9D5C-71B8-274D01B0F576}"/>
          </ac:spMkLst>
        </pc:spChg>
      </pc:sldChg>
      <pc:sldChg chg="addSp modSp new mod">
        <pc:chgData name="Manaswini Ray" userId="451f23f8-43b4-4daa-9511-0c9fb98bad1c" providerId="ADAL" clId="{2B8E2204-9F68-4922-875F-CECA66539EED}" dt="2023-09-11T10:21:17.822" v="343" actId="255"/>
        <pc:sldMkLst>
          <pc:docMk/>
          <pc:sldMk cId="513856149" sldId="274"/>
        </pc:sldMkLst>
        <pc:spChg chg="add mod">
          <ac:chgData name="Manaswini Ray" userId="451f23f8-43b4-4daa-9511-0c9fb98bad1c" providerId="ADAL" clId="{2B8E2204-9F68-4922-875F-CECA66539EED}" dt="2023-09-11T10:17:41.588" v="160" actId="20577"/>
          <ac:spMkLst>
            <pc:docMk/>
            <pc:sldMk cId="513856149" sldId="274"/>
            <ac:spMk id="2" creationId="{194B9969-F769-E48D-4C9C-9AD5761CDDBB}"/>
          </ac:spMkLst>
        </pc:spChg>
        <pc:spChg chg="add mod">
          <ac:chgData name="Manaswini Ray" userId="451f23f8-43b4-4daa-9511-0c9fb98bad1c" providerId="ADAL" clId="{2B8E2204-9F68-4922-875F-CECA66539EED}" dt="2023-09-11T10:21:17.822" v="343" actId="255"/>
          <ac:spMkLst>
            <pc:docMk/>
            <pc:sldMk cId="513856149" sldId="274"/>
            <ac:spMk id="3" creationId="{B767E31B-1284-E7F2-9B31-9C1573F329BF}"/>
          </ac:spMkLst>
        </pc:spChg>
      </pc:sldChg>
      <pc:sldChg chg="addSp modSp new mod">
        <pc:chgData name="Manaswini Ray" userId="451f23f8-43b4-4daa-9511-0c9fb98bad1c" providerId="ADAL" clId="{2B8E2204-9F68-4922-875F-CECA66539EED}" dt="2023-09-14T08:38:25.342" v="584" actId="20577"/>
        <pc:sldMkLst>
          <pc:docMk/>
          <pc:sldMk cId="3144306577" sldId="275"/>
        </pc:sldMkLst>
        <pc:spChg chg="add mod">
          <ac:chgData name="Manaswini Ray" userId="451f23f8-43b4-4daa-9511-0c9fb98bad1c" providerId="ADAL" clId="{2B8E2204-9F68-4922-875F-CECA66539EED}" dt="2023-09-14T08:38:25.342" v="584" actId="20577"/>
          <ac:spMkLst>
            <pc:docMk/>
            <pc:sldMk cId="3144306577" sldId="275"/>
            <ac:spMk id="2" creationId="{D0A647EF-A14D-22A2-05CE-E360F4695FAB}"/>
          </ac:spMkLst>
        </pc:spChg>
        <pc:spChg chg="add mod">
          <ac:chgData name="Manaswini Ray" userId="451f23f8-43b4-4daa-9511-0c9fb98bad1c" providerId="ADAL" clId="{2B8E2204-9F68-4922-875F-CECA66539EED}" dt="2023-09-12T12:55:27.312" v="451" actId="20577"/>
          <ac:spMkLst>
            <pc:docMk/>
            <pc:sldMk cId="3144306577" sldId="275"/>
            <ac:spMk id="3" creationId="{1B645101-3296-CC1B-C762-0095E4A03BF2}"/>
          </ac:spMkLst>
        </pc:spChg>
      </pc:sldChg>
      <pc:sldChg chg="addSp modSp new mod">
        <pc:chgData name="Manaswini Ray" userId="451f23f8-43b4-4daa-9511-0c9fb98bad1c" providerId="ADAL" clId="{2B8E2204-9F68-4922-875F-CECA66539EED}" dt="2023-09-12T12:58:08.248" v="498" actId="20577"/>
        <pc:sldMkLst>
          <pc:docMk/>
          <pc:sldMk cId="3248968357" sldId="276"/>
        </pc:sldMkLst>
        <pc:spChg chg="add mod">
          <ac:chgData name="Manaswini Ray" userId="451f23f8-43b4-4daa-9511-0c9fb98bad1c" providerId="ADAL" clId="{2B8E2204-9F68-4922-875F-CECA66539EED}" dt="2023-09-12T12:55:49.578" v="460" actId="20577"/>
          <ac:spMkLst>
            <pc:docMk/>
            <pc:sldMk cId="3248968357" sldId="276"/>
            <ac:spMk id="2" creationId="{BEAB6B45-53D6-8E80-2E10-3DC32A89C689}"/>
          </ac:spMkLst>
        </pc:spChg>
        <pc:spChg chg="add mod">
          <ac:chgData name="Manaswini Ray" userId="451f23f8-43b4-4daa-9511-0c9fb98bad1c" providerId="ADAL" clId="{2B8E2204-9F68-4922-875F-CECA66539EED}" dt="2023-09-12T12:58:08.248" v="498" actId="20577"/>
          <ac:spMkLst>
            <pc:docMk/>
            <pc:sldMk cId="3248968357" sldId="276"/>
            <ac:spMk id="3" creationId="{CBE139B2-E54A-CAE9-FC23-8021BF6C7F45}"/>
          </ac:spMkLst>
        </pc:spChg>
      </pc:sldChg>
      <pc:sldChg chg="addSp modSp new mod">
        <pc:chgData name="Manaswini Ray" userId="451f23f8-43b4-4daa-9511-0c9fb98bad1c" providerId="ADAL" clId="{2B8E2204-9F68-4922-875F-CECA66539EED}" dt="2023-09-12T15:40:05.314" v="563" actId="20577"/>
        <pc:sldMkLst>
          <pc:docMk/>
          <pc:sldMk cId="2762770838" sldId="277"/>
        </pc:sldMkLst>
        <pc:spChg chg="add mod">
          <ac:chgData name="Manaswini Ray" userId="451f23f8-43b4-4daa-9511-0c9fb98bad1c" providerId="ADAL" clId="{2B8E2204-9F68-4922-875F-CECA66539EED}" dt="2023-09-12T15:38:47.121" v="508" actId="20577"/>
          <ac:spMkLst>
            <pc:docMk/>
            <pc:sldMk cId="2762770838" sldId="277"/>
            <ac:spMk id="2" creationId="{66AC841E-33F4-A248-8861-D73077D39F4A}"/>
          </ac:spMkLst>
        </pc:spChg>
        <pc:spChg chg="add mod">
          <ac:chgData name="Manaswini Ray" userId="451f23f8-43b4-4daa-9511-0c9fb98bad1c" providerId="ADAL" clId="{2B8E2204-9F68-4922-875F-CECA66539EED}" dt="2023-09-12T15:40:05.314" v="563" actId="20577"/>
          <ac:spMkLst>
            <pc:docMk/>
            <pc:sldMk cId="2762770838" sldId="277"/>
            <ac:spMk id="3" creationId="{B4A6DD9B-9D06-DFC3-E961-F9455E83B155}"/>
          </ac:spMkLst>
        </pc:spChg>
      </pc:sldChg>
      <pc:sldChg chg="addSp modSp new mod">
        <pc:chgData name="Manaswini Ray" userId="451f23f8-43b4-4daa-9511-0c9fb98bad1c" providerId="ADAL" clId="{2B8E2204-9F68-4922-875F-CECA66539EED}" dt="2023-09-14T08:43:47.675" v="639" actId="20577"/>
        <pc:sldMkLst>
          <pc:docMk/>
          <pc:sldMk cId="93905236" sldId="278"/>
        </pc:sldMkLst>
        <pc:spChg chg="add mod">
          <ac:chgData name="Manaswini Ray" userId="451f23f8-43b4-4daa-9511-0c9fb98bad1c" providerId="ADAL" clId="{2B8E2204-9F68-4922-875F-CECA66539EED}" dt="2023-09-14T08:38:18.152" v="577" actId="20577"/>
          <ac:spMkLst>
            <pc:docMk/>
            <pc:sldMk cId="93905236" sldId="278"/>
            <ac:spMk id="2" creationId="{E2B98887-7FBF-6941-48A2-28C5796B954D}"/>
          </ac:spMkLst>
        </pc:spChg>
        <pc:spChg chg="add mod">
          <ac:chgData name="Manaswini Ray" userId="451f23f8-43b4-4daa-9511-0c9fb98bad1c" providerId="ADAL" clId="{2B8E2204-9F68-4922-875F-CECA66539EED}" dt="2023-09-14T08:43:47.675" v="639" actId="20577"/>
          <ac:spMkLst>
            <pc:docMk/>
            <pc:sldMk cId="93905236" sldId="278"/>
            <ac:spMk id="3" creationId="{B0B9CD60-DD91-5945-1FF7-5CB2B12B43F8}"/>
          </ac:spMkLst>
        </pc:spChg>
      </pc:sldChg>
      <pc:sldChg chg="addSp modSp new mod">
        <pc:chgData name="Manaswini Ray" userId="451f23f8-43b4-4daa-9511-0c9fb98bad1c" providerId="ADAL" clId="{2B8E2204-9F68-4922-875F-CECA66539EED}" dt="2023-09-14T08:41:12.507" v="618" actId="1076"/>
        <pc:sldMkLst>
          <pc:docMk/>
          <pc:sldMk cId="4216032966" sldId="279"/>
        </pc:sldMkLst>
        <pc:spChg chg="add mod">
          <ac:chgData name="Manaswini Ray" userId="451f23f8-43b4-4daa-9511-0c9fb98bad1c" providerId="ADAL" clId="{2B8E2204-9F68-4922-875F-CECA66539EED}" dt="2023-09-14T08:41:12.507" v="618" actId="1076"/>
          <ac:spMkLst>
            <pc:docMk/>
            <pc:sldMk cId="4216032966" sldId="279"/>
            <ac:spMk id="2" creationId="{A5A26202-3528-E44F-3068-6FDCC409D624}"/>
          </ac:spMkLst>
        </pc:spChg>
        <pc:spChg chg="add mod">
          <ac:chgData name="Manaswini Ray" userId="451f23f8-43b4-4daa-9511-0c9fb98bad1c" providerId="ADAL" clId="{2B8E2204-9F68-4922-875F-CECA66539EED}" dt="2023-09-14T08:41:08.546" v="617" actId="12"/>
          <ac:spMkLst>
            <pc:docMk/>
            <pc:sldMk cId="4216032966" sldId="279"/>
            <ac:spMk id="3" creationId="{35BEB050-2553-DE6F-B076-AFF72A20197C}"/>
          </ac:spMkLst>
        </pc:spChg>
      </pc:sldChg>
      <pc:sldChg chg="addSp modSp new mod">
        <pc:chgData name="Manaswini Ray" userId="451f23f8-43b4-4daa-9511-0c9fb98bad1c" providerId="ADAL" clId="{2B8E2204-9F68-4922-875F-CECA66539EED}" dt="2023-09-15T13:36:01.917" v="679" actId="20577"/>
        <pc:sldMkLst>
          <pc:docMk/>
          <pc:sldMk cId="636266154" sldId="280"/>
        </pc:sldMkLst>
        <pc:spChg chg="add mod">
          <ac:chgData name="Manaswini Ray" userId="451f23f8-43b4-4daa-9511-0c9fb98bad1c" providerId="ADAL" clId="{2B8E2204-9F68-4922-875F-CECA66539EED}" dt="2023-09-15T13:34:37.270" v="651" actId="20577"/>
          <ac:spMkLst>
            <pc:docMk/>
            <pc:sldMk cId="636266154" sldId="280"/>
            <ac:spMk id="2" creationId="{3224A6B8-3B1A-9A68-DA17-AF574982C01F}"/>
          </ac:spMkLst>
        </pc:spChg>
        <pc:spChg chg="add mod">
          <ac:chgData name="Manaswini Ray" userId="451f23f8-43b4-4daa-9511-0c9fb98bad1c" providerId="ADAL" clId="{2B8E2204-9F68-4922-875F-CECA66539EED}" dt="2023-09-15T13:36:01.917" v="679" actId="20577"/>
          <ac:spMkLst>
            <pc:docMk/>
            <pc:sldMk cId="636266154" sldId="280"/>
            <ac:spMk id="3" creationId="{62EF7CD0-F099-681E-2B99-8A048C77B4B8}"/>
          </ac:spMkLst>
        </pc:spChg>
      </pc:sldChg>
      <pc:sldChg chg="addSp modSp new mod">
        <pc:chgData name="Manaswini Ray" userId="451f23f8-43b4-4daa-9511-0c9fb98bad1c" providerId="ADAL" clId="{2B8E2204-9F68-4922-875F-CECA66539EED}" dt="2023-09-15T13:37:27.521" v="712" actId="20577"/>
        <pc:sldMkLst>
          <pc:docMk/>
          <pc:sldMk cId="3983001647" sldId="281"/>
        </pc:sldMkLst>
        <pc:spChg chg="add mod">
          <ac:chgData name="Manaswini Ray" userId="451f23f8-43b4-4daa-9511-0c9fb98bad1c" providerId="ADAL" clId="{2B8E2204-9F68-4922-875F-CECA66539EED}" dt="2023-09-15T13:36:29.501" v="689" actId="20577"/>
          <ac:spMkLst>
            <pc:docMk/>
            <pc:sldMk cId="3983001647" sldId="281"/>
            <ac:spMk id="2" creationId="{AC588AF8-BF73-1540-8A00-83CEA52FDC84}"/>
          </ac:spMkLst>
        </pc:spChg>
        <pc:spChg chg="add mod">
          <ac:chgData name="Manaswini Ray" userId="451f23f8-43b4-4daa-9511-0c9fb98bad1c" providerId="ADAL" clId="{2B8E2204-9F68-4922-875F-CECA66539EED}" dt="2023-09-15T13:37:27.521" v="712" actId="20577"/>
          <ac:spMkLst>
            <pc:docMk/>
            <pc:sldMk cId="3983001647" sldId="281"/>
            <ac:spMk id="3" creationId="{0EBC096C-D7C5-A89A-E836-FDC26CD205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15-09-2023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15-09-2023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normAutofit/>
          </a:bodyPr>
          <a:lstStyle/>
          <a:p>
            <a:r>
              <a:rPr lang="en-US" sz="7200" b="1" dirty="0"/>
              <a:t>Design Patterns</a:t>
            </a:r>
            <a:endParaRPr lang="en-IN" sz="7200" b="1" dirty="0"/>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9ECA-C214-317A-448C-9D9DAF3D0CF9}"/>
              </a:ext>
            </a:extLst>
          </p:cNvPr>
          <p:cNvSpPr txBox="1">
            <a:spLocks/>
          </p:cNvSpPr>
          <p:nvPr/>
        </p:nvSpPr>
        <p:spPr>
          <a:xfrm>
            <a:off x="1692965" y="2235200"/>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t>Behavioral Design Patterns</a:t>
            </a:r>
            <a:endParaRPr lang="en-IN" sz="8000" b="1" dirty="0"/>
          </a:p>
        </p:txBody>
      </p:sp>
    </p:spTree>
    <p:extLst>
      <p:ext uri="{BB962C8B-B14F-4D97-AF65-F5344CB8AC3E}">
        <p14:creationId xmlns:p14="http://schemas.microsoft.com/office/powerpoint/2010/main" val="36684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B80-A829-2C7A-3D7B-37097E64F335}"/>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Chain Of </a:t>
            </a:r>
            <a:r>
              <a:rPr lang="en-US" b="1" u="sng" dirty="0"/>
              <a:t>Responsibility Design Pattern</a:t>
            </a:r>
            <a:endParaRPr lang="en-IN" b="1" u="sng" dirty="0"/>
          </a:p>
        </p:txBody>
      </p:sp>
      <p:sp>
        <p:nvSpPr>
          <p:cNvPr id="3" name="Content Placeholder 2">
            <a:extLst>
              <a:ext uri="{FF2B5EF4-FFF2-40B4-BE49-F238E27FC236}">
                <a16:creationId xmlns:a16="http://schemas.microsoft.com/office/drawing/2014/main" id="{60CC4065-14B9-D932-5254-9E5105ED5ED8}"/>
              </a:ext>
            </a:extLst>
          </p:cNvPr>
          <p:cNvSpPr txBox="1">
            <a:spLocks/>
          </p:cNvSpPr>
          <p:nvPr/>
        </p:nvSpPr>
        <p:spPr>
          <a:xfrm>
            <a:off x="496957" y="1073427"/>
            <a:ext cx="11280913" cy="53671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 "</a:t>
            </a:r>
            <a:r>
              <a:rPr lang="en-US" sz="2200" b="1" dirty="0">
                <a:solidFill>
                  <a:srgbClr val="333333"/>
                </a:solidFill>
                <a:latin typeface="inter-bold"/>
              </a:rPr>
              <a:t>a</a:t>
            </a:r>
            <a:r>
              <a:rPr lang="en-US" sz="2200" b="1" i="0" dirty="0">
                <a:solidFill>
                  <a:srgbClr val="333333"/>
                </a:solidFill>
                <a:effectLst/>
                <a:latin typeface="inter-bold"/>
              </a:rPr>
              <a:t>void coupling the sender of a request to its receiver by giving multiple objects a chance to handle the request".</a:t>
            </a:r>
            <a:r>
              <a:rPr lang="en-US" sz="2200" b="0" i="0" dirty="0">
                <a:solidFill>
                  <a:srgbClr val="333333"/>
                </a:solidFill>
                <a:effectLst/>
                <a:latin typeface="inter-regular"/>
              </a:rPr>
              <a:t> </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reduces the coupling.</a:t>
            </a:r>
          </a:p>
          <a:p>
            <a:pPr algn="just">
              <a:buFont typeface="Arial" panose="020B0604020202020204" pitchFamily="34" charset="0"/>
              <a:buChar char="•"/>
            </a:pPr>
            <a:r>
              <a:rPr lang="en-US" sz="2400" b="0" i="0" dirty="0">
                <a:solidFill>
                  <a:srgbClr val="000000"/>
                </a:solidFill>
                <a:effectLst/>
                <a:latin typeface="inter-regular"/>
              </a:rPr>
              <a:t>It adds flexibility while assigning the responsibilities to objects.</a:t>
            </a:r>
          </a:p>
          <a:p>
            <a:pPr algn="just">
              <a:buFont typeface="Arial" panose="020B0604020202020204" pitchFamily="34" charset="0"/>
              <a:buChar char="•"/>
            </a:pPr>
            <a:r>
              <a:rPr lang="en-US" sz="2400" b="0" i="0" dirty="0">
                <a:solidFill>
                  <a:srgbClr val="000000"/>
                </a:solidFill>
                <a:effectLst/>
                <a:latin typeface="inter-regular"/>
              </a:rPr>
              <a:t>It allows a set of classes to act as one; events produced in one class can be sent to other handler classes with the help of composition.</a:t>
            </a:r>
            <a:endParaRPr lang="en-US" sz="2000" b="0" i="0" dirty="0">
              <a:solidFill>
                <a:srgbClr val="000000"/>
              </a:solidFill>
              <a:effectLst/>
              <a:latin typeface="inter-regular"/>
            </a:endParaRP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more than one object can handle a request and the handler is unknown.</a:t>
            </a:r>
          </a:p>
          <a:p>
            <a:pPr algn="just">
              <a:buFont typeface="Arial" panose="020B0604020202020204" pitchFamily="34" charset="0"/>
              <a:buChar char="•"/>
            </a:pPr>
            <a:r>
              <a:rPr lang="en-US" sz="2400" b="0" i="0" dirty="0">
                <a:solidFill>
                  <a:srgbClr val="000000"/>
                </a:solidFill>
                <a:effectLst/>
                <a:latin typeface="inter-regular"/>
              </a:rPr>
              <a:t>When the group of objects that can handle the request must be specified in dynamic way.</a:t>
            </a:r>
            <a:br>
              <a:rPr lang="en-US" sz="2400" dirty="0"/>
            </a:br>
            <a:endParaRPr lang="en-US" sz="24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ATM Dispense machine. The user enters the amount to be dispensed and the machine dispense amount in terms of defined currency bills such as 50$, 20$, 10$ etc. If the user enters an amount that is not multiples of 10, it throws error</a:t>
            </a:r>
            <a:endParaRPr lang="en-IN" sz="2400" dirty="0">
              <a:solidFill>
                <a:schemeClr val="tx1">
                  <a:lumMod val="95000"/>
                  <a:lumOff val="5000"/>
                </a:schemeClr>
              </a:solidFill>
            </a:endParaRPr>
          </a:p>
        </p:txBody>
      </p:sp>
      <p:sp>
        <p:nvSpPr>
          <p:cNvPr id="6" name="Rectangle 3">
            <a:extLst>
              <a:ext uri="{FF2B5EF4-FFF2-40B4-BE49-F238E27FC236}">
                <a16:creationId xmlns:a16="http://schemas.microsoft.com/office/drawing/2014/main" id="{A39B4318-922B-BABB-5EAC-B5C8531C66AF}"/>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9969-F769-E48D-4C9C-9AD5761CDDB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State Design Pattern</a:t>
            </a:r>
            <a:endParaRPr lang="en-IN" b="1" u="sng" dirty="0"/>
          </a:p>
        </p:txBody>
      </p:sp>
      <p:sp>
        <p:nvSpPr>
          <p:cNvPr id="3" name="Content Placeholder 2">
            <a:extLst>
              <a:ext uri="{FF2B5EF4-FFF2-40B4-BE49-F238E27FC236}">
                <a16:creationId xmlns:a16="http://schemas.microsoft.com/office/drawing/2014/main" id="{B767E31B-1284-E7F2-9B31-9C1573F329BF}"/>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400" b="1" i="0" dirty="0">
                <a:solidFill>
                  <a:srgbClr val="333333"/>
                </a:solidFill>
                <a:effectLst/>
                <a:latin typeface="inter-regular"/>
              </a:rPr>
              <a:t>we create objects which represent various states and a context object whose behavior varies as its state object changes.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keeps the state-specific behavior.</a:t>
            </a:r>
          </a:p>
          <a:p>
            <a:pPr algn="just">
              <a:buFont typeface="Arial" panose="020B0604020202020204" pitchFamily="34" charset="0"/>
              <a:buChar char="•"/>
            </a:pPr>
            <a:r>
              <a:rPr lang="en-US" sz="2400" b="0" i="0" dirty="0">
                <a:solidFill>
                  <a:srgbClr val="000000"/>
                </a:solidFill>
                <a:effectLst/>
                <a:latin typeface="inter-regular"/>
              </a:rPr>
              <a:t>It makes any state transitions explicit.</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the behavior of object depends on its state and it must be able to change its behavior at runtime according to the new state.</a:t>
            </a:r>
          </a:p>
          <a:p>
            <a:pPr algn="just">
              <a:buFont typeface="Arial" panose="020B0604020202020204" pitchFamily="34" charset="0"/>
              <a:buChar char="•"/>
            </a:pPr>
            <a:r>
              <a:rPr lang="en-US" sz="2400" b="0" i="0" dirty="0">
                <a:solidFill>
                  <a:srgbClr val="000000"/>
                </a:solidFill>
                <a:effectLst/>
                <a:latin typeface="inter-regular"/>
              </a:rPr>
              <a:t>It is used when the operations have large, multipart conditional statements that depend on the state of an object.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Vending Machine, the status can be money inserted, not inserted, money paid, change generated.</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51385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47EF-A14D-22A2-05CE-E360F4695FA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Template Method Design Pattern</a:t>
            </a:r>
            <a:endParaRPr lang="en-IN" b="1" u="sng" dirty="0"/>
          </a:p>
        </p:txBody>
      </p:sp>
      <p:sp>
        <p:nvSpPr>
          <p:cNvPr id="3" name="Content Placeholder 2">
            <a:extLst>
              <a:ext uri="{FF2B5EF4-FFF2-40B4-BE49-F238E27FC236}">
                <a16:creationId xmlns:a16="http://schemas.microsoft.com/office/drawing/2014/main" id="{1B645101-3296-CC1B-C762-0095E4A03BF2}"/>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"just define the skeleton of a function in an operation, deferring some steps to its subclasses".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used for re-using the code.</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used when the common behavior among sub-classes should be moved to a single common class by avoiding the duplication.</a:t>
            </a:r>
          </a:p>
          <a:p>
            <a:pPr algn="just">
              <a:buFont typeface="Arial" panose="020B0604020202020204" pitchFamily="34" charset="0"/>
              <a:buChar char="•"/>
            </a:pPr>
            <a:r>
              <a:rPr lang="en-US" sz="2200" b="0" i="0" dirty="0">
                <a:solidFill>
                  <a:schemeClr val="tx1">
                    <a:lumMod val="95000"/>
                    <a:lumOff val="5000"/>
                  </a:schemeClr>
                </a:solidFill>
                <a:effectLst/>
                <a:latin typeface="Google Sans"/>
              </a:rPr>
              <a:t>When to define an algorithm as a skeleton of operations and leave the details to be implemented by the child classes. The overall structure and sequence of the algorithm are preserved by the parent class.</a:t>
            </a:r>
            <a:endParaRPr lang="en-US" sz="2200" b="0" i="0" dirty="0">
              <a:solidFill>
                <a:schemeClr val="tx1">
                  <a:lumMod val="95000"/>
                  <a:lumOff val="5000"/>
                </a:schemeClr>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Building a house, making a coffee.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14430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fontScale="90000"/>
          </a:bodyPr>
          <a:lstStyle/>
          <a:p>
            <a:pPr algn="ctr"/>
            <a:r>
              <a:rPr lang="en-US" sz="8000" b="1" dirty="0"/>
              <a:t>Creational Design</a:t>
            </a:r>
            <a:br>
              <a:rPr lang="en-US" sz="8000" b="1" dirty="0"/>
            </a:br>
            <a:r>
              <a:rPr lang="en-US" sz="8000" b="1" dirty="0"/>
              <a:t>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6B45-53D6-8E80-2E10-3DC32A89C689}"/>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Command Design Pattern</a:t>
            </a:r>
            <a:endParaRPr lang="en-IN" b="1" u="sng" dirty="0"/>
          </a:p>
        </p:txBody>
      </p:sp>
      <p:sp>
        <p:nvSpPr>
          <p:cNvPr id="3" name="Content Placeholder 2">
            <a:extLst>
              <a:ext uri="{FF2B5EF4-FFF2-40B4-BE49-F238E27FC236}">
                <a16:creationId xmlns:a16="http://schemas.microsoft.com/office/drawing/2014/main" id="{CBE139B2-E54A-CAE9-FC23-8021BF6C7F45}"/>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1" dirty="0">
                <a:solidFill>
                  <a:schemeClr val="tx1">
                    <a:lumMod val="95000"/>
                    <a:lumOff val="5000"/>
                  </a:schemeClr>
                </a:solidFill>
                <a:effectLst/>
                <a:latin typeface="inter-regular"/>
              </a:rPr>
              <a:t>encapsulate a request under an object as a command and pass it to invoker object. Invoker object looks for the appropriate object which can handle this command and pass the command to the corresponding object and that object executes the command</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separates the object that invokes the operation from the object that actually performs the operation.</a:t>
            </a:r>
          </a:p>
          <a:p>
            <a:pPr algn="just">
              <a:buFont typeface="Arial" panose="020B0604020202020204" pitchFamily="34" charset="0"/>
              <a:buChar char="•"/>
            </a:pPr>
            <a:r>
              <a:rPr lang="en-US" sz="2200" b="0" i="0" dirty="0">
                <a:solidFill>
                  <a:srgbClr val="000000"/>
                </a:solidFill>
                <a:effectLst/>
                <a:latin typeface="inter-regular"/>
              </a:rPr>
              <a:t>It makes easy to add new commands, because existing classes remain unchanged.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need parameterize objects according to an action perform.</a:t>
            </a:r>
          </a:p>
          <a:p>
            <a:pPr algn="just">
              <a:buFont typeface="Arial" panose="020B0604020202020204" pitchFamily="34" charset="0"/>
              <a:buChar char="•"/>
            </a:pPr>
            <a:r>
              <a:rPr lang="en-US" sz="2200" b="0" i="0" dirty="0">
                <a:solidFill>
                  <a:srgbClr val="000000"/>
                </a:solidFill>
                <a:effectLst/>
                <a:latin typeface="inter-regular"/>
              </a:rPr>
              <a:t>When you need to create and execute requests at different times.</a:t>
            </a:r>
          </a:p>
          <a:p>
            <a:pPr algn="just">
              <a:buFont typeface="Arial" panose="020B0604020202020204" pitchFamily="34" charset="0"/>
              <a:buChar char="•"/>
            </a:pPr>
            <a:r>
              <a:rPr lang="en-US" sz="2200" b="0" i="0" dirty="0">
                <a:solidFill>
                  <a:srgbClr val="000000"/>
                </a:solidFill>
                <a:effectLst/>
                <a:latin typeface="inter-regular"/>
              </a:rPr>
              <a:t>When you need to support rollback, logging or transaction functionality.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Opening </a:t>
            </a:r>
            <a:r>
              <a:rPr lang="en-US" sz="2200" b="0" i="0">
                <a:solidFill>
                  <a:schemeClr val="tx1">
                    <a:lumMod val="95000"/>
                    <a:lumOff val="5000"/>
                  </a:schemeClr>
                </a:solidFill>
                <a:effectLst/>
                <a:latin typeface="Google Sans"/>
              </a:rPr>
              <a:t>and closing a file.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24896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841E-33F4-A248-8861-D73077D39F4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Observer Design Pattern</a:t>
            </a:r>
            <a:endParaRPr lang="en-IN" b="1" u="sng" dirty="0"/>
          </a:p>
        </p:txBody>
      </p:sp>
      <p:sp>
        <p:nvSpPr>
          <p:cNvPr id="3" name="Content Placeholder 2">
            <a:extLst>
              <a:ext uri="{FF2B5EF4-FFF2-40B4-BE49-F238E27FC236}">
                <a16:creationId xmlns:a16="http://schemas.microsoft.com/office/drawing/2014/main" id="{B4A6DD9B-9D06-DFC3-E961-F9455E83B155}"/>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0" dirty="0">
                <a:solidFill>
                  <a:srgbClr val="333333"/>
                </a:solidFill>
                <a:effectLst/>
                <a:latin typeface="inter-regular"/>
              </a:rPr>
              <a:t>just define a one-to-one dependency so that when one object changes state, all its dependents are notified and updated automatically</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describes the coupling between the objects and the observer.</a:t>
            </a:r>
          </a:p>
          <a:p>
            <a:pPr algn="just">
              <a:buFont typeface="Arial" panose="020B0604020202020204" pitchFamily="34" charset="0"/>
              <a:buChar char="•"/>
            </a:pPr>
            <a:r>
              <a:rPr lang="en-US" sz="2200" b="0" i="0" dirty="0">
                <a:solidFill>
                  <a:srgbClr val="000000"/>
                </a:solidFill>
                <a:effectLst/>
                <a:latin typeface="inter-regular"/>
              </a:rPr>
              <a:t>It provides the support for broadcast-type communication.</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the change of a state in one object must be reflected in another object without keeping the objects tight coupled.</a:t>
            </a:r>
          </a:p>
          <a:p>
            <a:pPr algn="just">
              <a:buFont typeface="Arial" panose="020B0604020202020204" pitchFamily="34" charset="0"/>
              <a:buChar char="•"/>
            </a:pPr>
            <a:r>
              <a:rPr lang="en-US" sz="2200" b="0" i="0" dirty="0">
                <a:solidFill>
                  <a:srgbClr val="000000"/>
                </a:solidFill>
                <a:effectLst/>
                <a:latin typeface="inter-regular"/>
              </a:rPr>
              <a:t>When the framework we writes and needs to be enhanced in future with new observers with minimal </a:t>
            </a:r>
            <a:r>
              <a:rPr lang="en-US" sz="2200" b="0" i="0" dirty="0" err="1">
                <a:solidFill>
                  <a:srgbClr val="000000"/>
                </a:solidFill>
                <a:effectLst/>
                <a:latin typeface="inter-regular"/>
              </a:rPr>
              <a:t>chamges</a:t>
            </a:r>
            <a:r>
              <a:rPr lang="en-US" sz="2200" b="0" i="0" dirty="0">
                <a:solidFill>
                  <a:srgbClr val="000000"/>
                </a:solidFill>
                <a:effectLst/>
                <a:latin typeface="inter-regular"/>
              </a:rPr>
              <a: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Sending Notifications to </a:t>
            </a:r>
            <a:r>
              <a:rPr lang="en-US" sz="2200" b="0" i="0">
                <a:solidFill>
                  <a:schemeClr val="tx1">
                    <a:lumMod val="95000"/>
                    <a:lumOff val="5000"/>
                  </a:schemeClr>
                </a:solidFill>
                <a:effectLst/>
                <a:latin typeface="Google Sans"/>
              </a:rPr>
              <a:t>all employees.</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76277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8887-7FBF-6941-48A2-28C5796B954D}"/>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Strategy Design Pattern</a:t>
            </a:r>
            <a:endParaRPr lang="en-IN" b="1" u="sng" dirty="0"/>
          </a:p>
        </p:txBody>
      </p:sp>
      <p:sp>
        <p:nvSpPr>
          <p:cNvPr id="3" name="Content Placeholder 2">
            <a:extLst>
              <a:ext uri="{FF2B5EF4-FFF2-40B4-BE49-F238E27FC236}">
                <a16:creationId xmlns:a16="http://schemas.microsoft.com/office/drawing/2014/main" id="{B0B9CD60-DD91-5945-1FF7-5CB2B12B43F8}"/>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"defines a family of functionality, encapsulate each one, and make them interchangeable".</a:t>
            </a:r>
            <a:endParaRPr lang="en-US" sz="2200" b="1" i="0" dirty="0">
              <a:solidFill>
                <a:schemeClr val="tx1">
                  <a:lumMod val="95000"/>
                  <a:lumOff val="5000"/>
                </a:schemeClr>
              </a:solidFill>
              <a:effectLst/>
              <a:latin typeface="inter-regular"/>
            </a:endParaRP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provides a substitute to subclassing.</a:t>
            </a:r>
          </a:p>
          <a:p>
            <a:pPr algn="just">
              <a:buFont typeface="Arial" panose="020B0604020202020204" pitchFamily="34" charset="0"/>
              <a:buChar char="•"/>
            </a:pPr>
            <a:r>
              <a:rPr lang="en-US" sz="2000" b="0" i="0" dirty="0">
                <a:solidFill>
                  <a:srgbClr val="000000"/>
                </a:solidFill>
                <a:effectLst/>
                <a:latin typeface="inter-regular"/>
              </a:rPr>
              <a:t>It defines each behavior within its own class, eliminating the need for conditional statements.</a:t>
            </a:r>
          </a:p>
          <a:p>
            <a:pPr algn="just">
              <a:buFont typeface="Arial" panose="020B0604020202020204" pitchFamily="34" charset="0"/>
              <a:buChar char="•"/>
            </a:pPr>
            <a:r>
              <a:rPr lang="en-US" sz="2000" b="0" i="0" dirty="0">
                <a:solidFill>
                  <a:srgbClr val="000000"/>
                </a:solidFill>
                <a:effectLst/>
                <a:latin typeface="inter-regular"/>
              </a:rPr>
              <a:t>It makes it easier to extend and incorporate new behavior without changing the application.</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the multiple classes differ only in their </a:t>
            </a:r>
            <a:r>
              <a:rPr lang="en-US" sz="2000" b="0" i="0">
                <a:solidFill>
                  <a:srgbClr val="000000"/>
                </a:solidFill>
                <a:effectLst/>
                <a:latin typeface="inter-regular"/>
              </a:rPr>
              <a:t>behaviors e</a:t>
            </a:r>
            <a:r>
              <a:rPr lang="en-US" sz="2000" dirty="0">
                <a:solidFill>
                  <a:srgbClr val="000000"/>
                </a:solidFill>
                <a:latin typeface="inter-regular"/>
              </a:rPr>
              <a:t>.</a:t>
            </a:r>
            <a:r>
              <a:rPr lang="en-US" sz="2000" b="0" i="0">
                <a:solidFill>
                  <a:srgbClr val="000000"/>
                </a:solidFill>
                <a:effectLst/>
                <a:latin typeface="inter-regular"/>
              </a:rPr>
              <a:t>g</a:t>
            </a:r>
            <a:r>
              <a:rPr lang="en-US" sz="2000" b="0" i="0" dirty="0">
                <a:solidFill>
                  <a:srgbClr val="000000"/>
                </a:solidFill>
                <a:effectLst/>
                <a:latin typeface="inter-regular"/>
              </a:rPr>
              <a:t>. Servlet API.</a:t>
            </a:r>
          </a:p>
          <a:p>
            <a:pPr algn="just">
              <a:buFont typeface="Arial" panose="020B0604020202020204" pitchFamily="34" charset="0"/>
              <a:buChar char="•"/>
            </a:pPr>
            <a:r>
              <a:rPr lang="en-US" sz="2000" b="0" i="0" dirty="0">
                <a:solidFill>
                  <a:srgbClr val="000000"/>
                </a:solidFill>
                <a:effectLst/>
                <a:latin typeface="inter-regular"/>
              </a:rPr>
              <a:t>It is used when you need different variations of an algorithm.</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rPr>
              <a:t>A good real world example of a strategy pattern would be a credit card purchase. When you buy something with a credit card, the type of credit card doesn't matter.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9390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6202-3528-E44F-3068-6FDCC409D624}"/>
              </a:ext>
            </a:extLst>
          </p:cNvPr>
          <p:cNvSpPr txBox="1">
            <a:spLocks/>
          </p:cNvSpPr>
          <p:nvPr/>
        </p:nvSpPr>
        <p:spPr>
          <a:xfrm>
            <a:off x="455543" y="26835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Memento Design Pattern</a:t>
            </a:r>
            <a:endParaRPr lang="en-IN" b="1" u="sng" dirty="0"/>
          </a:p>
        </p:txBody>
      </p:sp>
      <p:sp>
        <p:nvSpPr>
          <p:cNvPr id="3" name="Content Placeholder 2">
            <a:extLst>
              <a:ext uri="{FF2B5EF4-FFF2-40B4-BE49-F238E27FC236}">
                <a16:creationId xmlns:a16="http://schemas.microsoft.com/office/drawing/2014/main" id="{35BEB050-2553-DE6F-B076-AFF72A20197C}"/>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"to restore the state of an object to its previous state". </a:t>
            </a:r>
            <a:r>
              <a:rPr lang="en-US" sz="2200" b="0" i="0" dirty="0">
                <a:solidFill>
                  <a:srgbClr val="333333"/>
                </a:solidFill>
                <a:effectLst/>
                <a:latin typeface="inter-regular"/>
              </a:rPr>
              <a:t>But it must do this without violating Encapsulation. Such case is useful in case of error or failure.</a:t>
            </a:r>
            <a:endParaRPr lang="en-US" sz="2200" b="1" i="0" dirty="0">
              <a:solidFill>
                <a:schemeClr val="tx1">
                  <a:lumMod val="95000"/>
                  <a:lumOff val="5000"/>
                </a:schemeClr>
              </a:solidFill>
              <a:effectLst/>
              <a:latin typeface="inter-regular"/>
            </a:endParaRP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preserves encapsulation boundaries.</a:t>
            </a:r>
          </a:p>
          <a:p>
            <a:pPr algn="just">
              <a:buFont typeface="Arial" panose="020B0604020202020204" pitchFamily="34" charset="0"/>
              <a:buChar char="•"/>
            </a:pPr>
            <a:r>
              <a:rPr lang="en-US" sz="2200" b="0" i="0" dirty="0">
                <a:solidFill>
                  <a:srgbClr val="000000"/>
                </a:solidFill>
                <a:effectLst/>
                <a:latin typeface="inter-regular"/>
              </a:rPr>
              <a:t>It simplifies the originator.</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used in Undo and Redo operations in most software.</a:t>
            </a:r>
          </a:p>
          <a:p>
            <a:pPr algn="just">
              <a:buFont typeface="Arial" panose="020B0604020202020204" pitchFamily="34" charset="0"/>
              <a:buChar char="•"/>
            </a:pPr>
            <a:r>
              <a:rPr lang="en-US" sz="2200" b="0" i="0" dirty="0">
                <a:solidFill>
                  <a:srgbClr val="000000"/>
                </a:solidFill>
                <a:effectLst/>
                <a:latin typeface="inter-regular"/>
              </a:rPr>
              <a:t>It is also used in database transactions.</a:t>
            </a:r>
          </a:p>
          <a:p>
            <a:pPr marL="0" indent="0" algn="just">
              <a:buNone/>
            </a:pPr>
            <a:endParaRPr lang="en-US" sz="19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rPr>
              <a:t>Text editors like Microsoft Word or Notepad use the Memento pattern to implement undo and redo functionality. Each time a user makes a change, a memento (snapshot) of the document's state is created and stored in a history. Users can then undo or redo their actions by restoring the document to a previous state.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1603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A6B8-3B1A-9A68-DA17-AF574982C01F}"/>
              </a:ext>
            </a:extLst>
          </p:cNvPr>
          <p:cNvSpPr txBox="1">
            <a:spLocks/>
          </p:cNvSpPr>
          <p:nvPr/>
        </p:nvSpPr>
        <p:spPr>
          <a:xfrm>
            <a:off x="455543" y="26835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Mediator Design Pattern</a:t>
            </a:r>
            <a:endParaRPr lang="en-IN" b="1" u="sng" dirty="0"/>
          </a:p>
        </p:txBody>
      </p:sp>
      <p:sp>
        <p:nvSpPr>
          <p:cNvPr id="3" name="Content Placeholder 2">
            <a:extLst>
              <a:ext uri="{FF2B5EF4-FFF2-40B4-BE49-F238E27FC236}">
                <a16:creationId xmlns:a16="http://schemas.microsoft.com/office/drawing/2014/main" id="{62EF7CD0-F099-681E-2B99-8A048C77B4B8}"/>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"to define an object that encapsulates how a set of objects interact".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decouples the number of classes.</a:t>
            </a:r>
          </a:p>
          <a:p>
            <a:pPr algn="just">
              <a:buFont typeface="Arial" panose="020B0604020202020204" pitchFamily="34" charset="0"/>
              <a:buChar char="•"/>
            </a:pPr>
            <a:r>
              <a:rPr lang="en-US" sz="2000" b="0" i="0" dirty="0">
                <a:solidFill>
                  <a:srgbClr val="000000"/>
                </a:solidFill>
                <a:effectLst/>
                <a:latin typeface="inter-regular"/>
              </a:rPr>
              <a:t>It simplifies object protocols.</a:t>
            </a:r>
          </a:p>
          <a:p>
            <a:pPr algn="just">
              <a:buFont typeface="Arial" panose="020B0604020202020204" pitchFamily="34" charset="0"/>
              <a:buChar char="•"/>
            </a:pPr>
            <a:r>
              <a:rPr lang="en-US" sz="2000" b="0" i="0" dirty="0">
                <a:solidFill>
                  <a:srgbClr val="000000"/>
                </a:solidFill>
                <a:effectLst/>
                <a:latin typeface="inter-regular"/>
              </a:rPr>
              <a:t>It centralizes the control.</a:t>
            </a:r>
          </a:p>
          <a:p>
            <a:pPr algn="just">
              <a:buFont typeface="Arial" panose="020B0604020202020204" pitchFamily="34" charset="0"/>
              <a:buChar char="•"/>
            </a:pPr>
            <a:r>
              <a:rPr lang="en-US" sz="2000" b="0" i="0" dirty="0">
                <a:solidFill>
                  <a:srgbClr val="000000"/>
                </a:solidFill>
                <a:effectLst/>
                <a:latin typeface="inter-regular"/>
              </a:rPr>
              <a:t>The individual components become simpler and much easier to deal with because they don't need to pass messages to one another.</a:t>
            </a:r>
          </a:p>
          <a:p>
            <a:pPr marL="0" inden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commonly used in message-based systems likewise chat applications.</a:t>
            </a:r>
          </a:p>
          <a:p>
            <a:pPr algn="just">
              <a:buFont typeface="Arial" panose="020B0604020202020204" pitchFamily="34" charset="0"/>
              <a:buChar char="•"/>
            </a:pPr>
            <a:r>
              <a:rPr lang="en-US" sz="2200" b="0" i="0" dirty="0">
                <a:solidFill>
                  <a:srgbClr val="000000"/>
                </a:solidFill>
                <a:effectLst/>
                <a:latin typeface="inter-regular"/>
              </a:rPr>
              <a:t>When the set of objects communicate in complex but in well-defined ways.</a:t>
            </a:r>
          </a:p>
          <a:p>
            <a:pPr marL="0" indent="0" algn="just">
              <a:buNone/>
            </a:pPr>
            <a:endParaRPr lang="en-US" sz="19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rPr>
              <a:t>Event Manager.</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636266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8AF8-BF73-1540-8A00-83CEA52FDC84}"/>
              </a:ext>
            </a:extLst>
          </p:cNvPr>
          <p:cNvSpPr txBox="1">
            <a:spLocks/>
          </p:cNvSpPr>
          <p:nvPr/>
        </p:nvSpPr>
        <p:spPr>
          <a:xfrm>
            <a:off x="455543" y="26835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Iterator Design Pattern</a:t>
            </a:r>
            <a:endParaRPr lang="en-IN" b="1" u="sng" dirty="0"/>
          </a:p>
        </p:txBody>
      </p:sp>
      <p:sp>
        <p:nvSpPr>
          <p:cNvPr id="3" name="Content Placeholder 2">
            <a:extLst>
              <a:ext uri="{FF2B5EF4-FFF2-40B4-BE49-F238E27FC236}">
                <a16:creationId xmlns:a16="http://schemas.microsoft.com/office/drawing/2014/main" id="{0EBC096C-D7C5-A89A-E836-FDC26CD205A1}"/>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bold"/>
              </a:rPr>
              <a:t>"to access the elements of an aggregate object sequentially without exposing its underlying implementation".</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supports variations in the traversal of a collection.</a:t>
            </a:r>
          </a:p>
          <a:p>
            <a:pPr algn="just">
              <a:buFont typeface="Arial" panose="020B0604020202020204" pitchFamily="34" charset="0"/>
              <a:buChar char="•"/>
            </a:pPr>
            <a:r>
              <a:rPr lang="en-US" sz="2200" b="0" i="0" dirty="0">
                <a:solidFill>
                  <a:srgbClr val="000000"/>
                </a:solidFill>
                <a:effectLst/>
                <a:latin typeface="inter-regular"/>
              </a:rPr>
              <a:t>It simplifies the interface to the collection.</a:t>
            </a:r>
          </a:p>
          <a:p>
            <a:pPr marL="0" inden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access a collection of objects without exposing its internal representation.</a:t>
            </a:r>
          </a:p>
          <a:p>
            <a:pPr algn="just">
              <a:buFont typeface="Arial" panose="020B0604020202020204" pitchFamily="34" charset="0"/>
              <a:buChar char="•"/>
            </a:pPr>
            <a:r>
              <a:rPr lang="en-US" sz="2200" b="0" i="0" dirty="0">
                <a:solidFill>
                  <a:srgbClr val="000000"/>
                </a:solidFill>
                <a:effectLst/>
                <a:latin typeface="inter-regular"/>
              </a:rPr>
              <a:t>When there are multiple traversals of objects need to be supported in the collection.</a:t>
            </a:r>
          </a:p>
          <a:p>
            <a:pPr marL="0" indent="0" algn="just">
              <a:buNone/>
            </a:pPr>
            <a:endParaRPr lang="en-US" sz="19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rPr>
              <a:t>Student Data.</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98300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a:xfrm>
            <a:off x="1524000" y="2056642"/>
            <a:ext cx="9144000" cy="2387600"/>
          </a:xfrm>
        </p:spPr>
        <p:txBody>
          <a:bodyPr>
            <a:normAutofit/>
          </a:bodyPr>
          <a:lstStyle/>
          <a:p>
            <a:r>
              <a:rPr lang="en-US" sz="8000" b="1" dirty="0"/>
              <a:t>Structural Design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5290</TotalTime>
  <Words>2889</Words>
  <Application>Microsoft Office PowerPoint</Application>
  <PresentationFormat>Widescreen</PresentationFormat>
  <Paragraphs>237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Calibri</vt:lpstr>
      <vt:lpstr>Calibri Light</vt:lpstr>
      <vt:lpstr>Google Sans</vt:lpstr>
      <vt:lpstr>inter-bold</vt:lpstr>
      <vt:lpstr>inter-regular</vt:lpstr>
      <vt:lpstr>Office Theme</vt:lpstr>
      <vt:lpstr>Design Patterns</vt:lpstr>
      <vt:lpstr>Creational Design  Patterns</vt:lpstr>
      <vt:lpstr>Factory Pattern Method   </vt:lpstr>
      <vt:lpstr>Abstract Factory Pattern</vt:lpstr>
      <vt:lpstr>     Factory Pattern Method            Vs      Abstract Factory Pattern</vt:lpstr>
      <vt:lpstr>Prototype Pattern</vt:lpstr>
      <vt:lpstr>Singleton Pattern</vt:lpstr>
      <vt:lpstr>Builder Pattern</vt:lpstr>
      <vt:lpstr>Structural Design Patterns</vt:lpstr>
      <vt:lpstr>Adapter Pattern</vt:lpstr>
      <vt:lpstr>Proxy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2023-09-15T13:37:29Z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