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84" dt="2023-09-15T14:15:08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2201" autoAdjust="0"/>
  </p:normalViewPr>
  <p:slideViewPr>
    <p:cSldViewPr snapToGrid="0">
      <p:cViewPr varScale="1">
        <p:scale>
          <a:sx n="61" d="100"/>
          <a:sy n="61" d="100"/>
        </p:scale>
        <p:origin x="144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undo custSel addSld delSld modSld">
      <pc:chgData name="Manaswini Ray" userId="451f23f8-43b4-4daa-9511-0c9fb98bad1c" providerId="ADAL" clId="{034AA59E-D954-44E8-84AB-C770C7EA240B}" dt="2023-09-15T14:15:51.103" v="2286" actId="14100"/>
      <pc:docMkLst>
        <pc:docMk/>
      </pc:docMkLst>
      <pc:sldChg chg="delSp modSp mod">
        <pc:chgData name="Manaswini Ray" userId="451f23f8-43b4-4daa-9511-0c9fb98bad1c" providerId="ADAL" clId="{034AA59E-D954-44E8-84AB-C770C7EA240B}" dt="2023-09-14T10:17:49.755" v="1539" actId="1076"/>
        <pc:sldMkLst>
          <pc:docMk/>
          <pc:sldMk cId="2212599346" sldId="256"/>
        </pc:sldMkLst>
        <pc:spChg chg="mod">
          <ac:chgData name="Manaswini Ray" userId="451f23f8-43b4-4daa-9511-0c9fb98bad1c" providerId="ADAL" clId="{034AA59E-D954-44E8-84AB-C770C7EA240B}" dt="2023-09-14T10:17:49.755" v="1539" actId="1076"/>
          <ac:spMkLst>
            <pc:docMk/>
            <pc:sldMk cId="2212599346" sldId="256"/>
            <ac:spMk id="2" creationId="{7A3FB08A-5CA4-6908-89AA-246F695D769E}"/>
          </ac:spMkLst>
        </pc:spChg>
        <pc:spChg chg="del">
          <ac:chgData name="Manaswini Ray" userId="451f23f8-43b4-4daa-9511-0c9fb98bad1c" providerId="ADAL" clId="{034AA59E-D954-44E8-84AB-C770C7EA240B}" dt="2023-09-14T10:17:27.277" v="1510" actId="478"/>
          <ac:spMkLst>
            <pc:docMk/>
            <pc:sldMk cId="2212599346" sldId="256"/>
            <ac:spMk id="3" creationId="{44716E92-FEB4-D571-8FAF-8381E74ECB33}"/>
          </ac:spMkLst>
        </pc:spChg>
      </pc:sldChg>
      <pc:sldChg chg="new del">
        <pc:chgData name="Manaswini Ray" userId="451f23f8-43b4-4daa-9511-0c9fb98bad1c" providerId="ADAL" clId="{034AA59E-D954-44E8-84AB-C770C7EA240B}" dt="2023-09-11T06:36:59.563" v="2" actId="2696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  <pc:sldChg chg="addSp delSp modSp new mod">
        <pc:chgData name="Manaswini Ray" userId="451f23f8-43b4-4daa-9511-0c9fb98bad1c" providerId="ADAL" clId="{034AA59E-D954-44E8-84AB-C770C7EA240B}" dt="2023-09-12T18:03:59.773" v="886" actId="20577"/>
        <pc:sldMkLst>
          <pc:docMk/>
          <pc:sldMk cId="2287967513" sldId="355"/>
        </pc:sldMkLst>
        <pc:spChg chg="add mod">
          <ac:chgData name="Manaswini Ray" userId="451f23f8-43b4-4daa-9511-0c9fb98bad1c" providerId="ADAL" clId="{034AA59E-D954-44E8-84AB-C770C7EA240B}" dt="2023-09-11T07:56:53.143" v="26" actId="20577"/>
          <ac:spMkLst>
            <pc:docMk/>
            <pc:sldMk cId="2287967513" sldId="355"/>
            <ac:spMk id="2" creationId="{835AB179-8F6B-2165-D246-D2E29D03C3A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3" creationId="{D12F0ED9-0FBF-2DA7-6751-82319C36B78E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5" creationId="{0CCD7F8D-4358-18D4-C017-982F57B116E7}"/>
          </ac:spMkLst>
        </pc:spChg>
        <pc:spChg chg="add mod">
          <ac:chgData name="Manaswini Ray" userId="451f23f8-43b4-4daa-9511-0c9fb98bad1c" providerId="ADAL" clId="{034AA59E-D954-44E8-84AB-C770C7EA240B}" dt="2023-09-11T08:01:48.293" v="109" actId="20577"/>
          <ac:spMkLst>
            <pc:docMk/>
            <pc:sldMk cId="2287967513" sldId="355"/>
            <ac:spMk id="6" creationId="{1EFF0EDB-6E74-D46A-1E0B-F9344EE3AFC6}"/>
          </ac:spMkLst>
        </pc:spChg>
        <pc:spChg chg="add mod">
          <ac:chgData name="Manaswini Ray" userId="451f23f8-43b4-4daa-9511-0c9fb98bad1c" providerId="ADAL" clId="{034AA59E-D954-44E8-84AB-C770C7EA240B}" dt="2023-09-12T18:03:59.773" v="886" actId="20577"/>
          <ac:spMkLst>
            <pc:docMk/>
            <pc:sldMk cId="2287967513" sldId="355"/>
            <ac:spMk id="7" creationId="{A46F9A2A-D9EB-EEE5-248D-59E21798944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9" creationId="{A7B6ACD3-862A-85D5-108A-B8041CA1E65A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0" creationId="{C8CF39E1-0DD0-1DA3-2C27-07D015F3A9D0}"/>
          </ac:spMkLst>
        </pc:spChg>
        <pc:spChg chg="add mod">
          <ac:chgData name="Manaswini Ray" userId="451f23f8-43b4-4daa-9511-0c9fb98bad1c" providerId="ADAL" clId="{034AA59E-D954-44E8-84AB-C770C7EA240B}" dt="2023-09-11T08:02:21.870" v="131" actId="20577"/>
          <ac:spMkLst>
            <pc:docMk/>
            <pc:sldMk cId="2287967513" sldId="355"/>
            <ac:spMk id="12" creationId="{685FFF75-6D2C-D77A-9709-B8E92DAD32B6}"/>
          </ac:spMkLst>
        </pc:spChg>
        <pc:spChg chg="add mod">
          <ac:chgData name="Manaswini Ray" userId="451f23f8-43b4-4daa-9511-0c9fb98bad1c" providerId="ADAL" clId="{034AA59E-D954-44E8-84AB-C770C7EA240B}" dt="2023-09-11T08:02:09.802" v="119"/>
          <ac:spMkLst>
            <pc:docMk/>
            <pc:sldMk cId="2287967513" sldId="355"/>
            <ac:spMk id="13" creationId="{F4F316A8-7FD0-3A31-D2A8-AB0DD74D7040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5" creationId="{32BC5508-23A0-591B-51EA-AA3EA8D7BD8F}"/>
          </ac:spMkLst>
        </pc:spChg>
        <pc:spChg chg="add mod">
          <ac:chgData name="Manaswini Ray" userId="451f23f8-43b4-4daa-9511-0c9fb98bad1c" providerId="ADAL" clId="{034AA59E-D954-44E8-84AB-C770C7EA240B}" dt="2023-09-11T08:02:28.228" v="151" actId="20577"/>
          <ac:spMkLst>
            <pc:docMk/>
            <pc:sldMk cId="2287967513" sldId="355"/>
            <ac:spMk id="17" creationId="{40EE7777-DB05-15C3-9457-43842F5743A1}"/>
          </ac:spMkLst>
        </pc:spChg>
        <pc:spChg chg="add mod">
          <ac:chgData name="Manaswini Ray" userId="451f23f8-43b4-4daa-9511-0c9fb98bad1c" providerId="ADAL" clId="{034AA59E-D954-44E8-84AB-C770C7EA240B}" dt="2023-09-11T08:02:11.978" v="120"/>
          <ac:spMkLst>
            <pc:docMk/>
            <pc:sldMk cId="2287967513" sldId="355"/>
            <ac:spMk id="18" creationId="{E33B5ADF-BFA2-690B-F2DB-6454BFE52C4A}"/>
          </ac:spMkLst>
        </pc:spChg>
        <pc:spChg chg="add mod">
          <ac:chgData name="Manaswini Ray" userId="451f23f8-43b4-4daa-9511-0c9fb98bad1c" providerId="ADAL" clId="{034AA59E-D954-44E8-84AB-C770C7EA240B}" dt="2023-09-11T07:59:47.160" v="65" actId="1076"/>
          <ac:spMkLst>
            <pc:docMk/>
            <pc:sldMk cId="2287967513" sldId="355"/>
            <ac:spMk id="21" creationId="{F697A603-51E1-4DC1-3B27-20D6DAE415F2}"/>
          </ac:spMkLst>
        </pc:spChg>
        <pc:spChg chg="add mod">
          <ac:chgData name="Manaswini Ray" userId="451f23f8-43b4-4daa-9511-0c9fb98bad1c" providerId="ADAL" clId="{034AA59E-D954-44E8-84AB-C770C7EA240B}" dt="2023-09-11T08:02:38.331" v="172" actId="20577"/>
          <ac:spMkLst>
            <pc:docMk/>
            <pc:sldMk cId="2287967513" sldId="355"/>
            <ac:spMk id="23" creationId="{6D3C5BB6-5C2D-7AD6-E24B-EAC6B3862B4A}"/>
          </ac:spMkLst>
        </pc:spChg>
        <pc:spChg chg="add mod">
          <ac:chgData name="Manaswini Ray" userId="451f23f8-43b4-4daa-9511-0c9fb98bad1c" providerId="ADAL" clId="{034AA59E-D954-44E8-84AB-C770C7EA240B}" dt="2023-09-11T08:02:13.951" v="121"/>
          <ac:spMkLst>
            <pc:docMk/>
            <pc:sldMk cId="2287967513" sldId="355"/>
            <ac:spMk id="24" creationId="{BEC9D2FC-6309-7C5D-C867-4269E1ADB596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6" creationId="{14381826-9466-72BD-5D6F-DD355532E7E0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8" creationId="{37649B48-6C20-7FB1-E853-F46076AFB019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9" creationId="{3410EC67-D79A-73E6-ADEE-78017D190028}"/>
          </ac:spMkLst>
        </pc:spChg>
        <pc:cxnChg chg="add mod">
          <ac:chgData name="Manaswini Ray" userId="451f23f8-43b4-4daa-9511-0c9fb98bad1c" providerId="ADAL" clId="{034AA59E-D954-44E8-84AB-C770C7EA240B}" dt="2023-09-11T07:57:04.178" v="27"/>
          <ac:cxnSpMkLst>
            <pc:docMk/>
            <pc:sldMk cId="2287967513" sldId="355"/>
            <ac:cxnSpMk id="4" creationId="{DE3DC06F-B9FA-8B77-DFBE-AE539ED1C012}"/>
          </ac:cxnSpMkLst>
        </pc:cxnChg>
        <pc:cxnChg chg="add mod">
          <ac:chgData name="Manaswini Ray" userId="451f23f8-43b4-4daa-9511-0c9fb98bad1c" providerId="ADAL" clId="{034AA59E-D954-44E8-84AB-C770C7EA240B}" dt="2023-09-11T08:01:23.399" v="80" actId="1076"/>
          <ac:cxnSpMkLst>
            <pc:docMk/>
            <pc:sldMk cId="2287967513" sldId="355"/>
            <ac:cxnSpMk id="8" creationId="{D3CBB509-870A-0E78-E68A-F77C45809B4F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1" creationId="{72E3DCAC-FDBF-2438-0603-009039A57C3D}"/>
          </ac:cxnSpMkLst>
        </pc:cxnChg>
        <pc:cxnChg chg="add mod">
          <ac:chgData name="Manaswini Ray" userId="451f23f8-43b4-4daa-9511-0c9fb98bad1c" providerId="ADAL" clId="{034AA59E-D954-44E8-84AB-C770C7EA240B}" dt="2023-09-11T08:00:24.518" v="73" actId="14100"/>
          <ac:cxnSpMkLst>
            <pc:docMk/>
            <pc:sldMk cId="2287967513" sldId="355"/>
            <ac:cxnSpMk id="14" creationId="{80439A62-C621-6661-8C20-A9E39062C19E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6" creationId="{7657C6DF-B7B9-34BA-C651-5AA9A4F7E4A5}"/>
          </ac:cxnSpMkLst>
        </pc:cxnChg>
        <pc:cxnChg chg="add del mod">
          <ac:chgData name="Manaswini Ray" userId="451f23f8-43b4-4daa-9511-0c9fb98bad1c" providerId="ADAL" clId="{034AA59E-D954-44E8-84AB-C770C7EA240B}" dt="2023-09-11T07:58:54.094" v="59" actId="478"/>
          <ac:cxnSpMkLst>
            <pc:docMk/>
            <pc:sldMk cId="2287967513" sldId="355"/>
            <ac:cxnSpMk id="19" creationId="{24FAF18A-9DDA-7E07-52BE-A7F7DDB3E350}"/>
          </ac:cxnSpMkLst>
        </pc:cxnChg>
        <pc:cxnChg chg="add mod">
          <ac:chgData name="Manaswini Ray" userId="451f23f8-43b4-4daa-9511-0c9fb98bad1c" providerId="ADAL" clId="{034AA59E-D954-44E8-84AB-C770C7EA240B}" dt="2023-09-11T07:59:47.160" v="65" actId="1076"/>
          <ac:cxnSpMkLst>
            <pc:docMk/>
            <pc:sldMk cId="2287967513" sldId="355"/>
            <ac:cxnSpMk id="22" creationId="{2CC3010C-F697-B99F-E2C1-29A453A7FE53}"/>
          </ac:cxnSpMkLst>
        </pc:cxnChg>
        <pc:cxnChg chg="add mod">
          <ac:chgData name="Manaswini Ray" userId="451f23f8-43b4-4daa-9511-0c9fb98bad1c" providerId="ADAL" clId="{034AA59E-D954-44E8-84AB-C770C7EA240B}" dt="2023-09-11T07:59:57.717" v="69" actId="14100"/>
          <ac:cxnSpMkLst>
            <pc:docMk/>
            <pc:sldMk cId="2287967513" sldId="355"/>
            <ac:cxnSpMk id="28" creationId="{D7C6304B-B993-7561-4EEE-CD15D767E76E}"/>
          </ac:cxnSpMkLst>
        </pc:cxnChg>
        <pc:cxnChg chg="add mod">
          <ac:chgData name="Manaswini Ray" userId="451f23f8-43b4-4daa-9511-0c9fb98bad1c" providerId="ADAL" clId="{034AA59E-D954-44E8-84AB-C770C7EA240B}" dt="2023-09-11T08:00:16.695" v="72" actId="14100"/>
          <ac:cxnSpMkLst>
            <pc:docMk/>
            <pc:sldMk cId="2287967513" sldId="355"/>
            <ac:cxnSpMk id="31" creationId="{EFC741AF-DF29-B635-86FE-0938B7471DE9}"/>
          </ac:cxnSpMkLst>
        </pc:cxnChg>
        <pc:cxnChg chg="add del mod">
          <ac:chgData name="Manaswini Ray" userId="451f23f8-43b4-4daa-9511-0c9fb98bad1c" providerId="ADAL" clId="{034AA59E-D954-44E8-84AB-C770C7EA240B}" dt="2023-09-11T08:01:06.354" v="75"/>
          <ac:cxnSpMkLst>
            <pc:docMk/>
            <pc:sldMk cId="2287967513" sldId="355"/>
            <ac:cxnSpMk id="35" creationId="{076B1242-CEA8-8F77-F7C9-117F13D70D1A}"/>
          </ac:cxnSpMkLst>
        </pc:cxnChg>
        <pc:cxnChg chg="add mod">
          <ac:chgData name="Manaswini Ray" userId="451f23f8-43b4-4daa-9511-0c9fb98bad1c" providerId="ADAL" clId="{034AA59E-D954-44E8-84AB-C770C7EA240B}" dt="2023-09-11T08:01:13.317" v="77" actId="1076"/>
          <ac:cxnSpMkLst>
            <pc:docMk/>
            <pc:sldMk cId="2287967513" sldId="355"/>
            <ac:cxnSpMk id="37" creationId="{6DFE7C34-27C6-39AA-432A-94209CC5FDBC}"/>
          </ac:cxnSpMkLst>
        </pc:cxnChg>
        <pc:cxnChg chg="add mod">
          <ac:chgData name="Manaswini Ray" userId="451f23f8-43b4-4daa-9511-0c9fb98bad1c" providerId="ADAL" clId="{034AA59E-D954-44E8-84AB-C770C7EA240B}" dt="2023-09-11T08:01:30.466" v="83" actId="14100"/>
          <ac:cxnSpMkLst>
            <pc:docMk/>
            <pc:sldMk cId="2287967513" sldId="355"/>
            <ac:cxnSpMk id="42" creationId="{A70104BE-4953-4292-9710-10699A2A1241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1T10:16:47.401" v="371" actId="14100"/>
        <pc:sldMkLst>
          <pc:docMk/>
          <pc:sldMk cId="177032187" sldId="356"/>
        </pc:sldMkLst>
        <pc:spChg chg="add del mod">
          <ac:chgData name="Manaswini Ray" userId="451f23f8-43b4-4daa-9511-0c9fb98bad1c" providerId="ADAL" clId="{034AA59E-D954-44E8-84AB-C770C7EA240B}" dt="2023-09-11T10:10:10.514" v="185" actId="478"/>
          <ac:spMkLst>
            <pc:docMk/>
            <pc:sldMk cId="177032187" sldId="356"/>
            <ac:spMk id="2" creationId="{AB253826-CEBB-CD80-189B-0A4B5961FEB2}"/>
          </ac:spMkLst>
        </pc:spChg>
        <pc:spChg chg="add mod">
          <ac:chgData name="Manaswini Ray" userId="451f23f8-43b4-4daa-9511-0c9fb98bad1c" providerId="ADAL" clId="{034AA59E-D954-44E8-84AB-C770C7EA240B}" dt="2023-09-11T10:10:17.221" v="192" actId="20577"/>
          <ac:spMkLst>
            <pc:docMk/>
            <pc:sldMk cId="177032187" sldId="356"/>
            <ac:spMk id="3" creationId="{47700BED-AAF5-C553-25B7-1DF09E0D05A6}"/>
          </ac:spMkLst>
        </pc:spChg>
        <pc:spChg chg="add mod">
          <ac:chgData name="Manaswini Ray" userId="451f23f8-43b4-4daa-9511-0c9fb98bad1c" providerId="ADAL" clId="{034AA59E-D954-44E8-84AB-C770C7EA240B}" dt="2023-09-11T10:11:46.641" v="240" actId="14100"/>
          <ac:spMkLst>
            <pc:docMk/>
            <pc:sldMk cId="177032187" sldId="356"/>
            <ac:spMk id="4" creationId="{C686EFC5-D804-19A7-0E71-92E9FFDEC7D7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6" creationId="{D79332FB-DACE-AFC9-8D33-EC2BFCD28731}"/>
          </ac:spMkLst>
        </pc:spChg>
        <pc:spChg chg="add mod">
          <ac:chgData name="Manaswini Ray" userId="451f23f8-43b4-4daa-9511-0c9fb98bad1c" providerId="ADAL" clId="{034AA59E-D954-44E8-84AB-C770C7EA240B}" dt="2023-09-11T10:10:52.859" v="218" actId="20577"/>
          <ac:spMkLst>
            <pc:docMk/>
            <pc:sldMk cId="177032187" sldId="356"/>
            <ac:spMk id="7" creationId="{317E7BDA-CA56-C349-4E65-DE638AC61D41}"/>
          </ac:spMkLst>
        </pc:spChg>
        <pc:spChg chg="add mod">
          <ac:chgData name="Manaswini Ray" userId="451f23f8-43b4-4daa-9511-0c9fb98bad1c" providerId="ADAL" clId="{034AA59E-D954-44E8-84AB-C770C7EA240B}" dt="2023-09-11T10:13:40.460" v="289" actId="1076"/>
          <ac:spMkLst>
            <pc:docMk/>
            <pc:sldMk cId="177032187" sldId="356"/>
            <ac:spMk id="8" creationId="{FF66FB64-87BC-D24F-CB80-17CE1B803EB8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10" creationId="{3040F5E2-0BFC-9187-4405-19B50E0CF923}"/>
          </ac:spMkLst>
        </pc:spChg>
        <pc:spChg chg="add mod">
          <ac:chgData name="Manaswini Ray" userId="451f23f8-43b4-4daa-9511-0c9fb98bad1c" providerId="ADAL" clId="{034AA59E-D954-44E8-84AB-C770C7EA240B}" dt="2023-09-11T10:14:11.746" v="293" actId="14100"/>
          <ac:spMkLst>
            <pc:docMk/>
            <pc:sldMk cId="177032187" sldId="356"/>
            <ac:spMk id="11" creationId="{917B3302-44AF-CD30-34E5-1FACB84BBB28}"/>
          </ac:spMkLst>
        </pc:spChg>
        <pc:spChg chg="add mod">
          <ac:chgData name="Manaswini Ray" userId="451f23f8-43b4-4daa-9511-0c9fb98bad1c" providerId="ADAL" clId="{034AA59E-D954-44E8-84AB-C770C7EA240B}" dt="2023-09-11T10:13:32.113" v="288" actId="20577"/>
          <ac:spMkLst>
            <pc:docMk/>
            <pc:sldMk cId="177032187" sldId="356"/>
            <ac:spMk id="13" creationId="{4A44D4C2-74AC-8F92-A3DD-AABF8C0AD852}"/>
          </ac:spMkLst>
        </pc:spChg>
        <pc:spChg chg="add del mod">
          <ac:chgData name="Manaswini Ray" userId="451f23f8-43b4-4daa-9511-0c9fb98bad1c" providerId="ADAL" clId="{034AA59E-D954-44E8-84AB-C770C7EA240B}" dt="2023-09-11T10:14:35.515" v="300" actId="478"/>
          <ac:spMkLst>
            <pc:docMk/>
            <pc:sldMk cId="177032187" sldId="356"/>
            <ac:spMk id="14" creationId="{D3BFD05B-6978-CBC3-9A44-AAFED8F6EA2D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6" creationId="{482D1245-3F5F-3536-A4D6-2E7C93CC6873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8" creationId="{E0C7199B-3F6F-02EF-9E4E-EB4177951665}"/>
          </ac:spMkLst>
        </pc:spChg>
        <pc:spChg chg="add del mod">
          <ac:chgData name="Manaswini Ray" userId="451f23f8-43b4-4daa-9511-0c9fb98bad1c" providerId="ADAL" clId="{034AA59E-D954-44E8-84AB-C770C7EA240B}" dt="2023-09-11T10:15:06.791" v="311" actId="478"/>
          <ac:spMkLst>
            <pc:docMk/>
            <pc:sldMk cId="177032187" sldId="356"/>
            <ac:spMk id="19" creationId="{75B6AD93-7816-FC7C-982E-956825B6B902}"/>
          </ac:spMkLst>
        </pc:spChg>
        <pc:spChg chg="add mod">
          <ac:chgData name="Manaswini Ray" userId="451f23f8-43b4-4daa-9511-0c9fb98bad1c" providerId="ADAL" clId="{034AA59E-D954-44E8-84AB-C770C7EA240B}" dt="2023-09-11T10:14:51.384" v="305" actId="14100"/>
          <ac:spMkLst>
            <pc:docMk/>
            <pc:sldMk cId="177032187" sldId="356"/>
            <ac:spMk id="20" creationId="{CF06D752-349F-EE9E-E8E0-5CA35F50D3C3}"/>
          </ac:spMkLst>
        </pc:spChg>
        <pc:spChg chg="add mod">
          <ac:chgData name="Manaswini Ray" userId="451f23f8-43b4-4daa-9511-0c9fb98bad1c" providerId="ADAL" clId="{034AA59E-D954-44E8-84AB-C770C7EA240B}" dt="2023-09-11T10:15:22.019" v="323" actId="20577"/>
          <ac:spMkLst>
            <pc:docMk/>
            <pc:sldMk cId="177032187" sldId="356"/>
            <ac:spMk id="22" creationId="{2B4177B8-A26D-404C-3B5B-8D96197B1C37}"/>
          </ac:spMkLst>
        </pc:spChg>
        <pc:spChg chg="add del mod">
          <ac:chgData name="Manaswini Ray" userId="451f23f8-43b4-4daa-9511-0c9fb98bad1c" providerId="ADAL" clId="{034AA59E-D954-44E8-84AB-C770C7EA240B}" dt="2023-09-11T10:14:47.378" v="303" actId="478"/>
          <ac:spMkLst>
            <pc:docMk/>
            <pc:sldMk cId="177032187" sldId="356"/>
            <ac:spMk id="23" creationId="{71E2B404-92EC-F6E0-B304-26653447DC18}"/>
          </ac:spMkLst>
        </pc:spChg>
        <pc:spChg chg="add del mod">
          <ac:chgData name="Manaswini Ray" userId="451f23f8-43b4-4daa-9511-0c9fb98bad1c" providerId="ADAL" clId="{034AA59E-D954-44E8-84AB-C770C7EA240B}" dt="2023-09-11T10:10:25.499" v="195" actId="478"/>
          <ac:spMkLst>
            <pc:docMk/>
            <pc:sldMk cId="177032187" sldId="356"/>
            <ac:spMk id="26" creationId="{71CE25E2-7F12-60FD-FCA6-38A4FAE07FE9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8" creationId="{ED3E0ACE-6433-A2CB-511B-13BA9414CF3D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9" creationId="{742858E7-60AE-F11D-FFA2-10EC69546149}"/>
          </ac:spMkLst>
        </pc:spChg>
        <pc:spChg chg="add mod">
          <ac:chgData name="Manaswini Ray" userId="451f23f8-43b4-4daa-9511-0c9fb98bad1c" providerId="ADAL" clId="{034AA59E-D954-44E8-84AB-C770C7EA240B}" dt="2023-09-11T10:14:40.450" v="301" actId="1076"/>
          <ac:spMkLst>
            <pc:docMk/>
            <pc:sldMk cId="177032187" sldId="356"/>
            <ac:spMk id="59" creationId="{AAF2C172-1B8A-B0B3-A744-543C11437697}"/>
          </ac:spMkLst>
        </pc:spChg>
        <pc:spChg chg="add mod">
          <ac:chgData name="Manaswini Ray" userId="451f23f8-43b4-4daa-9511-0c9fb98bad1c" providerId="ADAL" clId="{034AA59E-D954-44E8-84AB-C770C7EA240B}" dt="2023-09-11T10:14:58.526" v="307" actId="1076"/>
          <ac:spMkLst>
            <pc:docMk/>
            <pc:sldMk cId="177032187" sldId="356"/>
            <ac:spMk id="60" creationId="{ECE70125-0E23-7A86-0537-5E5A671D5E10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69" creationId="{B91DF25D-031F-A488-D5C8-71848D3C24F8}"/>
          </ac:spMkLst>
        </pc:spChg>
        <pc:spChg chg="add del mod">
          <ac:chgData name="Manaswini Ray" userId="451f23f8-43b4-4daa-9511-0c9fb98bad1c" providerId="ADAL" clId="{034AA59E-D954-44E8-84AB-C770C7EA240B}" dt="2023-09-11T10:15:32.016" v="334"/>
          <ac:spMkLst>
            <pc:docMk/>
            <pc:sldMk cId="177032187" sldId="356"/>
            <ac:spMk id="70" creationId="{BD2DA5BC-0ACF-0AAE-27FC-70162CA35A60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1" creationId="{902DD32C-EC4F-EBFE-8F92-A6E25F740575}"/>
          </ac:spMkLst>
        </pc:spChg>
        <pc:spChg chg="add mod">
          <ac:chgData name="Manaswini Ray" userId="451f23f8-43b4-4daa-9511-0c9fb98bad1c" providerId="ADAL" clId="{034AA59E-D954-44E8-84AB-C770C7EA240B}" dt="2023-09-11T10:16:05.173" v="356" actId="20577"/>
          <ac:spMkLst>
            <pc:docMk/>
            <pc:sldMk cId="177032187" sldId="356"/>
            <ac:spMk id="73" creationId="{B63EFF87-E536-7AB9-7674-7DDF5DEB4EB8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4" creationId="{9FA4EDB4-12AB-2F25-A41E-7AE2EFA315C0}"/>
          </ac:spMkLst>
        </pc:spChg>
        <pc:cxnChg chg="add mod">
          <ac:chgData name="Manaswini Ray" userId="451f23f8-43b4-4daa-9511-0c9fb98bad1c" providerId="ADAL" clId="{034AA59E-D954-44E8-84AB-C770C7EA240B}" dt="2023-09-11T10:12:33.850" v="245" actId="1076"/>
          <ac:cxnSpMkLst>
            <pc:docMk/>
            <pc:sldMk cId="177032187" sldId="356"/>
            <ac:cxnSpMk id="5" creationId="{0DCFB374-5871-A17E-FD9D-512A7FBF3A6B}"/>
          </ac:cxnSpMkLst>
        </pc:cxnChg>
        <pc:cxnChg chg="add mod">
          <ac:chgData name="Manaswini Ray" userId="451f23f8-43b4-4daa-9511-0c9fb98bad1c" providerId="ADAL" clId="{034AA59E-D954-44E8-84AB-C770C7EA240B}" dt="2023-09-11T10:13:40.460" v="289" actId="1076"/>
          <ac:cxnSpMkLst>
            <pc:docMk/>
            <pc:sldMk cId="177032187" sldId="356"/>
            <ac:cxnSpMk id="9" creationId="{FB696BA3-C47A-ADAD-C5A6-C19604543092}"/>
          </ac:cxnSpMkLst>
        </pc:cxnChg>
        <pc:cxnChg chg="add mod">
          <ac:chgData name="Manaswini Ray" userId="451f23f8-43b4-4daa-9511-0c9fb98bad1c" providerId="ADAL" clId="{034AA59E-D954-44E8-84AB-C770C7EA240B}" dt="2023-09-11T10:14:23.582" v="297" actId="1076"/>
          <ac:cxnSpMkLst>
            <pc:docMk/>
            <pc:sldMk cId="177032187" sldId="356"/>
            <ac:cxnSpMk id="12" creationId="{FB2C0331-65B3-73AC-AED0-A3E373893088}"/>
          </ac:cxnSpMkLst>
        </pc:cxnChg>
        <pc:cxnChg chg="add mod">
          <ac:chgData name="Manaswini Ray" userId="451f23f8-43b4-4daa-9511-0c9fb98bad1c" providerId="ADAL" clId="{034AA59E-D954-44E8-84AB-C770C7EA240B}" dt="2023-09-11T10:16:26.058" v="361" actId="14100"/>
          <ac:cxnSpMkLst>
            <pc:docMk/>
            <pc:sldMk cId="177032187" sldId="356"/>
            <ac:cxnSpMk id="15" creationId="{BCAE0049-25D1-4D23-A5BB-241D833E8263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17" creationId="{68146648-037A-1CC5-4FD3-D94498BA9EA5}"/>
          </ac:cxnSpMkLst>
        </pc:cxnChg>
        <pc:cxnChg chg="add mod">
          <ac:chgData name="Manaswini Ray" userId="451f23f8-43b4-4daa-9511-0c9fb98bad1c" providerId="ADAL" clId="{034AA59E-D954-44E8-84AB-C770C7EA240B}" dt="2023-09-11T10:14:53.653" v="306" actId="1076"/>
          <ac:cxnSpMkLst>
            <pc:docMk/>
            <pc:sldMk cId="177032187" sldId="356"/>
            <ac:cxnSpMk id="21" creationId="{E1707F3A-DC4F-DB7A-F06C-2056D4D2095A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24" creationId="{3E5667DE-6A7D-665B-F817-276EA7F92DEF}"/>
          </ac:cxnSpMkLst>
        </pc:cxnChg>
        <pc:cxnChg chg="add mod">
          <ac:chgData name="Manaswini Ray" userId="451f23f8-43b4-4daa-9511-0c9fb98bad1c" providerId="ADAL" clId="{034AA59E-D954-44E8-84AB-C770C7EA240B}" dt="2023-09-11T10:14:51.384" v="305" actId="14100"/>
          <ac:cxnSpMkLst>
            <pc:docMk/>
            <pc:sldMk cId="177032187" sldId="356"/>
            <ac:cxnSpMk id="25" creationId="{3BA56AA5-1877-232F-2C03-40E1AAD31CE9}"/>
          </ac:cxnSpMkLst>
        </pc:cxnChg>
        <pc:cxnChg chg="add del mod">
          <ac:chgData name="Manaswini Ray" userId="451f23f8-43b4-4daa-9511-0c9fb98bad1c" providerId="ADAL" clId="{034AA59E-D954-44E8-84AB-C770C7EA240B}" dt="2023-09-11T10:10:28.639" v="196" actId="478"/>
          <ac:cxnSpMkLst>
            <pc:docMk/>
            <pc:sldMk cId="177032187" sldId="356"/>
            <ac:cxnSpMk id="27" creationId="{DA886FCD-AA2C-8BF1-4D29-4E73962EA212}"/>
          </ac:cxnSpMkLst>
        </pc:cxnChg>
        <pc:cxnChg chg="add del mod">
          <ac:chgData name="Manaswini Ray" userId="451f23f8-43b4-4daa-9511-0c9fb98bad1c" providerId="ADAL" clId="{034AA59E-D954-44E8-84AB-C770C7EA240B}" dt="2023-09-11T10:10:31.265" v="197" actId="478"/>
          <ac:cxnSpMkLst>
            <pc:docMk/>
            <pc:sldMk cId="177032187" sldId="356"/>
            <ac:cxnSpMk id="30" creationId="{55EBDB1F-1731-FB27-C349-20991D64398C}"/>
          </ac:cxnSpMkLst>
        </pc:cxnChg>
        <pc:cxnChg chg="add mod">
          <ac:chgData name="Manaswini Ray" userId="451f23f8-43b4-4daa-9511-0c9fb98bad1c" providerId="ADAL" clId="{034AA59E-D954-44E8-84AB-C770C7EA240B}" dt="2023-09-11T10:15:56.574" v="338" actId="1076"/>
          <ac:cxnSpMkLst>
            <pc:docMk/>
            <pc:sldMk cId="177032187" sldId="356"/>
            <ac:cxnSpMk id="72" creationId="{9FF42B6B-B6F5-5A2D-B90D-A7E2EAF5E58D}"/>
          </ac:cxnSpMkLst>
        </pc:cxnChg>
        <pc:cxnChg chg="add del mod">
          <ac:chgData name="Manaswini Ray" userId="451f23f8-43b4-4daa-9511-0c9fb98bad1c" providerId="ADAL" clId="{034AA59E-D954-44E8-84AB-C770C7EA240B}" dt="2023-09-11T10:16:34.943" v="368"/>
          <ac:cxnSpMkLst>
            <pc:docMk/>
            <pc:sldMk cId="177032187" sldId="356"/>
            <ac:cxnSpMk id="76" creationId="{4882E5B4-E313-59B3-CA19-2DF66C455798}"/>
          </ac:cxnSpMkLst>
        </pc:cxnChg>
        <pc:cxnChg chg="add mod">
          <ac:chgData name="Manaswini Ray" userId="451f23f8-43b4-4daa-9511-0c9fb98bad1c" providerId="ADAL" clId="{034AA59E-D954-44E8-84AB-C770C7EA240B}" dt="2023-09-11T10:16:47.401" v="371" actId="14100"/>
          <ac:cxnSpMkLst>
            <pc:docMk/>
            <pc:sldMk cId="177032187" sldId="356"/>
            <ac:cxnSpMk id="82" creationId="{0E482E31-92EA-4588-3E88-6A2BDBD1359A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3T11:30:15.768" v="1055" actId="20577"/>
        <pc:sldMkLst>
          <pc:docMk/>
          <pc:sldMk cId="192732721" sldId="357"/>
        </pc:sldMkLst>
        <pc:spChg chg="add mod">
          <ac:chgData name="Manaswini Ray" userId="451f23f8-43b4-4daa-9511-0c9fb98bad1c" providerId="ADAL" clId="{034AA59E-D954-44E8-84AB-C770C7EA240B}" dt="2023-09-13T11:29:36.877" v="1034" actId="20577"/>
          <ac:spMkLst>
            <pc:docMk/>
            <pc:sldMk cId="192732721" sldId="357"/>
            <ac:spMk id="2" creationId="{A8851384-546E-0D03-D063-3FB06A0955A7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3" creationId="{FC78CA9B-B140-9D31-2F75-3DF9E2B30E34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5" creationId="{15D4D659-4BAD-C979-B911-7B1FB3596494}"/>
          </ac:spMkLst>
        </pc:spChg>
        <pc:spChg chg="add mod">
          <ac:chgData name="Manaswini Ray" userId="451f23f8-43b4-4daa-9511-0c9fb98bad1c" providerId="ADAL" clId="{034AA59E-D954-44E8-84AB-C770C7EA240B}" dt="2023-09-12T06:08:49.705" v="497" actId="14100"/>
          <ac:spMkLst>
            <pc:docMk/>
            <pc:sldMk cId="192732721" sldId="357"/>
            <ac:spMk id="6" creationId="{0D9BB29D-4245-5DC0-D82F-C8D6B0744372}"/>
          </ac:spMkLst>
        </pc:spChg>
        <pc:spChg chg="add mod">
          <ac:chgData name="Manaswini Ray" userId="451f23f8-43b4-4daa-9511-0c9fb98bad1c" providerId="ADAL" clId="{034AA59E-D954-44E8-84AB-C770C7EA240B}" dt="2023-09-13T11:30:05.780" v="1041" actId="20577"/>
          <ac:spMkLst>
            <pc:docMk/>
            <pc:sldMk cId="192732721" sldId="357"/>
            <ac:spMk id="7" creationId="{97BCFE65-7D23-B7F9-E779-3CA5FEF3D28E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9" creationId="{554D8650-4AD3-D8EE-DC39-9E977B311EEA}"/>
          </ac:spMkLst>
        </pc:spChg>
        <pc:spChg chg="add mod">
          <ac:chgData name="Manaswini Ray" userId="451f23f8-43b4-4daa-9511-0c9fb98bad1c" providerId="ADAL" clId="{034AA59E-D954-44E8-84AB-C770C7EA240B}" dt="2023-09-12T06:09:40.470" v="525" actId="14100"/>
          <ac:spMkLst>
            <pc:docMk/>
            <pc:sldMk cId="192732721" sldId="357"/>
            <ac:spMk id="10" creationId="{39C0F402-A35E-1FDF-4347-312F8C1CCC5D}"/>
          </ac:spMkLst>
        </pc:spChg>
        <pc:spChg chg="add mod">
          <ac:chgData name="Manaswini Ray" userId="451f23f8-43b4-4daa-9511-0c9fb98bad1c" providerId="ADAL" clId="{034AA59E-D954-44E8-84AB-C770C7EA240B}" dt="2023-09-12T06:09:23.994" v="511" actId="20577"/>
          <ac:spMkLst>
            <pc:docMk/>
            <pc:sldMk cId="192732721" sldId="357"/>
            <ac:spMk id="12" creationId="{067EE05B-E9CB-16C6-A7EE-ADAB962D4AB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4" creationId="{663BF65B-AEA0-DB9F-9496-5BF88C6C3FD0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6" creationId="{5D173078-62B5-B148-FD4F-F6F9DA9E67C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7" creationId="{155DD5D9-0EBA-BCDA-7D41-D50C71D3A27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9" creationId="{CB3CA9A5-CEF3-3BBD-B289-23AF8F4A8C87}"/>
          </ac:spMkLst>
        </pc:spChg>
        <pc:spChg chg="add mod">
          <ac:chgData name="Manaswini Ray" userId="451f23f8-43b4-4daa-9511-0c9fb98bad1c" providerId="ADAL" clId="{034AA59E-D954-44E8-84AB-C770C7EA240B}" dt="2023-09-13T11:30:11.154" v="1048" actId="20577"/>
          <ac:spMkLst>
            <pc:docMk/>
            <pc:sldMk cId="192732721" sldId="357"/>
            <ac:spMk id="22" creationId="{E90A19C6-BA17-BC56-F24A-FAEE45302DE2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3" creationId="{E7E53AAB-C751-D42C-D46E-32D82F1DD52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4" creationId="{E345F398-78CB-FB54-877D-49D92F16E3BE}"/>
          </ac:spMkLst>
        </pc:spChg>
        <pc:spChg chg="add mod">
          <ac:chgData name="Manaswini Ray" userId="451f23f8-43b4-4daa-9511-0c9fb98bad1c" providerId="ADAL" clId="{034AA59E-D954-44E8-84AB-C770C7EA240B}" dt="2023-09-12T06:09:53.103" v="527" actId="14100"/>
          <ac:spMkLst>
            <pc:docMk/>
            <pc:sldMk cId="192732721" sldId="357"/>
            <ac:spMk id="25" creationId="{5EA03F13-C671-B8A3-3568-1DD3D8371592}"/>
          </ac:spMkLst>
        </pc:spChg>
        <pc:spChg chg="add mod">
          <ac:chgData name="Manaswini Ray" userId="451f23f8-43b4-4daa-9511-0c9fb98bad1c" providerId="ADAL" clId="{034AA59E-D954-44E8-84AB-C770C7EA240B}" dt="2023-09-12T06:09:29.408" v="524" actId="20577"/>
          <ac:spMkLst>
            <pc:docMk/>
            <pc:sldMk cId="192732721" sldId="357"/>
            <ac:spMk id="27" creationId="{BAB02D4C-F2C9-AF10-C7BF-D929EB3120E5}"/>
          </ac:spMkLst>
        </pc:spChg>
        <pc:spChg chg="add mod">
          <ac:chgData name="Manaswini Ray" userId="451f23f8-43b4-4daa-9511-0c9fb98bad1c" providerId="ADAL" clId="{034AA59E-D954-44E8-84AB-C770C7EA240B}" dt="2023-09-13T11:30:15.768" v="1055" actId="20577"/>
          <ac:spMkLst>
            <pc:docMk/>
            <pc:sldMk cId="192732721" sldId="357"/>
            <ac:spMk id="28" creationId="{01FCC91E-1B87-F160-E14C-59D4331B2F97}"/>
          </ac:spMkLst>
        </pc:spChg>
        <pc:cxnChg chg="add mod">
          <ac:chgData name="Manaswini Ray" userId="451f23f8-43b4-4daa-9511-0c9fb98bad1c" providerId="ADAL" clId="{034AA59E-D954-44E8-84AB-C770C7EA240B}" dt="2023-09-12T06:08:55.798" v="499" actId="1076"/>
          <ac:cxnSpMkLst>
            <pc:docMk/>
            <pc:sldMk cId="192732721" sldId="357"/>
            <ac:cxnSpMk id="4" creationId="{9CCE4B34-D951-D55B-BEE6-7BAD38A73076}"/>
          </ac:cxnSpMkLst>
        </pc:cxnChg>
        <pc:cxnChg chg="add mod">
          <ac:chgData name="Manaswini Ray" userId="451f23f8-43b4-4daa-9511-0c9fb98bad1c" providerId="ADAL" clId="{034AA59E-D954-44E8-84AB-C770C7EA240B}" dt="2023-09-12T15:35:18.016" v="812" actId="1076"/>
          <ac:cxnSpMkLst>
            <pc:docMk/>
            <pc:sldMk cId="192732721" sldId="357"/>
            <ac:cxnSpMk id="8" creationId="{3756F977-DF99-6200-BE44-957716AC77E1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1" creationId="{479F7E3D-10B3-C4B0-088C-5F5D6CD711D8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3" creationId="{7D843023-FB08-A881-1E87-3AEE5637CAA5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5" creationId="{127BF695-7C0C-5EB6-ABAB-44A23CD4841F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8" creationId="{2855D972-EE43-A6C1-57DC-3A630BC1CC1E}"/>
          </ac:cxnSpMkLst>
        </pc:cxnChg>
        <pc:cxnChg chg="add del mod">
          <ac:chgData name="Manaswini Ray" userId="451f23f8-43b4-4daa-9511-0c9fb98bad1c" providerId="ADAL" clId="{034AA59E-D954-44E8-84AB-C770C7EA240B}" dt="2023-09-12T06:07:12.161" v="384" actId="478"/>
          <ac:cxnSpMkLst>
            <pc:docMk/>
            <pc:sldMk cId="192732721" sldId="357"/>
            <ac:cxnSpMk id="20" creationId="{1BEF32F4-2AE6-695E-4E11-C015D7B007C3}"/>
          </ac:cxnSpMkLst>
        </pc:cxnChg>
        <pc:cxnChg chg="add del mod">
          <ac:chgData name="Manaswini Ray" userId="451f23f8-43b4-4daa-9511-0c9fb98bad1c" providerId="ADAL" clId="{034AA59E-D954-44E8-84AB-C770C7EA240B}" dt="2023-09-12T06:07:09.766" v="383" actId="478"/>
          <ac:cxnSpMkLst>
            <pc:docMk/>
            <pc:sldMk cId="192732721" sldId="357"/>
            <ac:cxnSpMk id="21" creationId="{C53C6CFF-F94E-1454-AD2B-EA2B60CF7F59}"/>
          </ac:cxnSpMkLst>
        </pc:cxnChg>
        <pc:cxnChg chg="add mod">
          <ac:chgData name="Manaswini Ray" userId="451f23f8-43b4-4daa-9511-0c9fb98bad1c" providerId="ADAL" clId="{034AA59E-D954-44E8-84AB-C770C7EA240B}" dt="2023-09-12T06:07:21.262" v="385" actId="1076"/>
          <ac:cxnSpMkLst>
            <pc:docMk/>
            <pc:sldMk cId="192732721" sldId="357"/>
            <ac:cxnSpMk id="26" creationId="{63A25A13-CBB5-B342-2092-9ABF58C11691}"/>
          </ac:cxnSpMkLst>
        </pc:cxnChg>
        <pc:cxnChg chg="add mod">
          <ac:chgData name="Manaswini Ray" userId="451f23f8-43b4-4daa-9511-0c9fb98bad1c" providerId="ADAL" clId="{034AA59E-D954-44E8-84AB-C770C7EA240B}" dt="2023-09-12T06:09:59.970" v="529" actId="1076"/>
          <ac:cxnSpMkLst>
            <pc:docMk/>
            <pc:sldMk cId="192732721" sldId="357"/>
            <ac:cxnSpMk id="29" creationId="{BF048B4C-25AE-3D92-35D9-13FB36430248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09:49:13.491" v="729" actId="14100"/>
        <pc:sldMkLst>
          <pc:docMk/>
          <pc:sldMk cId="1015724697" sldId="358"/>
        </pc:sldMkLst>
        <pc:spChg chg="add mod">
          <ac:chgData name="Manaswini Ray" userId="451f23f8-43b4-4daa-9511-0c9fb98bad1c" providerId="ADAL" clId="{034AA59E-D954-44E8-84AB-C770C7EA240B}" dt="2023-09-12T09:45:04.477" v="538" actId="20577"/>
          <ac:spMkLst>
            <pc:docMk/>
            <pc:sldMk cId="1015724697" sldId="358"/>
            <ac:spMk id="2" creationId="{F2CB681B-00B7-DC2A-B933-41791CBE6EE5}"/>
          </ac:spMkLst>
        </pc:spChg>
        <pc:spChg chg="add mod">
          <ac:chgData name="Manaswini Ray" userId="451f23f8-43b4-4daa-9511-0c9fb98bad1c" providerId="ADAL" clId="{034AA59E-D954-44E8-84AB-C770C7EA240B}" dt="2023-09-12T09:46:58.612" v="650" actId="14100"/>
          <ac:spMkLst>
            <pc:docMk/>
            <pc:sldMk cId="1015724697" sldId="358"/>
            <ac:spMk id="3" creationId="{25B40630-E552-8ECB-4D3D-72685DAD09F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5" creationId="{4FDD9501-9DD8-6ED0-7334-FA7E3BF3BEA0}"/>
          </ac:spMkLst>
        </pc:spChg>
        <pc:spChg chg="add mod">
          <ac:chgData name="Manaswini Ray" userId="451f23f8-43b4-4daa-9511-0c9fb98bad1c" providerId="ADAL" clId="{034AA59E-D954-44E8-84AB-C770C7EA240B}" dt="2023-09-12T09:46:24.636" v="613" actId="20577"/>
          <ac:spMkLst>
            <pc:docMk/>
            <pc:sldMk cId="1015724697" sldId="358"/>
            <ac:spMk id="6" creationId="{3A492E49-445E-8C6D-B4C3-ADD5485FAC6D}"/>
          </ac:spMkLst>
        </pc:spChg>
        <pc:spChg chg="add mod">
          <ac:chgData name="Manaswini Ray" userId="451f23f8-43b4-4daa-9511-0c9fb98bad1c" providerId="ADAL" clId="{034AA59E-D954-44E8-84AB-C770C7EA240B}" dt="2023-09-12T09:45:47.773" v="600" actId="20577"/>
          <ac:spMkLst>
            <pc:docMk/>
            <pc:sldMk cId="1015724697" sldId="358"/>
            <ac:spMk id="7" creationId="{A52759B5-EFC4-B298-C5E9-37B5E08596E3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9" creationId="{4925CB76-5A90-034E-6278-57B8C3291E7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10" creationId="{8FA31426-98D5-75C1-4E2E-661384166974}"/>
          </ac:spMkLst>
        </pc:spChg>
        <pc:spChg chg="add mod">
          <ac:chgData name="Manaswini Ray" userId="451f23f8-43b4-4daa-9511-0c9fb98bad1c" providerId="ADAL" clId="{034AA59E-D954-44E8-84AB-C770C7EA240B}" dt="2023-09-12T09:46:16.603" v="612" actId="20577"/>
          <ac:spMkLst>
            <pc:docMk/>
            <pc:sldMk cId="1015724697" sldId="358"/>
            <ac:spMk id="12" creationId="{BE68C8C3-ADC8-30C1-A0C2-556EC8801832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4" creationId="{AEADE538-F99A-6DAB-1C8C-2C2525A72428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6" creationId="{9C9A4925-5924-02A9-D2F8-869F37DE56CA}"/>
          </ac:spMkLst>
        </pc:spChg>
        <pc:spChg chg="add del mod">
          <ac:chgData name="Manaswini Ray" userId="451f23f8-43b4-4daa-9511-0c9fb98bad1c" providerId="ADAL" clId="{034AA59E-D954-44E8-84AB-C770C7EA240B}" dt="2023-09-12T09:48:21.826" v="717" actId="478"/>
          <ac:spMkLst>
            <pc:docMk/>
            <pc:sldMk cId="1015724697" sldId="358"/>
            <ac:spMk id="17" creationId="{71C6E26B-D7E8-97D8-7A3E-B9893E016E7F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19" creationId="{493F8E19-1AD1-8A96-9C6E-9C0B579345EC}"/>
          </ac:spMkLst>
        </pc:spChg>
        <pc:spChg chg="add mod">
          <ac:chgData name="Manaswini Ray" userId="451f23f8-43b4-4daa-9511-0c9fb98bad1c" providerId="ADAL" clId="{034AA59E-D954-44E8-84AB-C770C7EA240B}" dt="2023-09-12T09:46:53.634" v="648" actId="20577"/>
          <ac:spMkLst>
            <pc:docMk/>
            <pc:sldMk cId="1015724697" sldId="358"/>
            <ac:spMk id="22" creationId="{D67C1322-2659-1D34-83BF-E04E54B83F71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23" creationId="{A885CB41-95A4-9AD7-95F5-F7BA4A2240C7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24" creationId="{69EE61E6-D212-FFBB-21D0-758EE0519DDF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5" creationId="{600707B9-8428-BCF3-A4D8-852FBA1B7248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7" creationId="{83CBF423-0784-E3E4-F7D2-BE176220764A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8" creationId="{113E73D3-E701-4501-3233-106A54959C37}"/>
          </ac:spMkLst>
        </pc:sp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4" creationId="{FE91AC64-2A6B-FC7C-2AFE-86A3BDF7FE58}"/>
          </ac:cxnSpMkLst>
        </pc:cxnChg>
        <pc:cxnChg chg="add mod">
          <ac:chgData name="Manaswini Ray" userId="451f23f8-43b4-4daa-9511-0c9fb98bad1c" providerId="ADAL" clId="{034AA59E-D954-44E8-84AB-C770C7EA240B}" dt="2023-09-12T09:45:47.773" v="600" actId="20577"/>
          <ac:cxnSpMkLst>
            <pc:docMk/>
            <pc:sldMk cId="1015724697" sldId="358"/>
            <ac:cxnSpMk id="8" creationId="{B5F5BEF4-7B62-211B-424D-41A93EB2C774}"/>
          </ac:cxnSpMkLst>
        </pc:cxn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11" creationId="{D099C62A-9D22-7082-76F5-AE387AD9395B}"/>
          </ac:cxnSpMkLst>
        </pc:cxnChg>
        <pc:cxnChg chg="add mod">
          <ac:chgData name="Manaswini Ray" userId="451f23f8-43b4-4daa-9511-0c9fb98bad1c" providerId="ADAL" clId="{034AA59E-D954-44E8-84AB-C770C7EA240B}" dt="2023-09-12T09:48:52.273" v="722" actId="1076"/>
          <ac:cxnSpMkLst>
            <pc:docMk/>
            <pc:sldMk cId="1015724697" sldId="358"/>
            <ac:cxnSpMk id="13" creationId="{EB4081E2-CFDB-66F7-A551-ABE9DB42D28F}"/>
          </ac:cxnSpMkLst>
        </pc:cxnChg>
        <pc:cxnChg chg="add mod">
          <ac:chgData name="Manaswini Ray" userId="451f23f8-43b4-4daa-9511-0c9fb98bad1c" providerId="ADAL" clId="{034AA59E-D954-44E8-84AB-C770C7EA240B}" dt="2023-09-12T09:48:49.418" v="721" actId="1076"/>
          <ac:cxnSpMkLst>
            <pc:docMk/>
            <pc:sldMk cId="1015724697" sldId="358"/>
            <ac:cxnSpMk id="15" creationId="{D278CD99-E0A0-A26B-D180-7500F07CD370}"/>
          </ac:cxnSpMkLst>
        </pc:cxnChg>
        <pc:cxnChg chg="add del mod">
          <ac:chgData name="Manaswini Ray" userId="451f23f8-43b4-4daa-9511-0c9fb98bad1c" providerId="ADAL" clId="{034AA59E-D954-44E8-84AB-C770C7EA240B}" dt="2023-09-12T09:48:30.738" v="718" actId="478"/>
          <ac:cxnSpMkLst>
            <pc:docMk/>
            <pc:sldMk cId="1015724697" sldId="358"/>
            <ac:cxnSpMk id="18" creationId="{66C7229A-04B4-78DE-AC59-5B60B99DA864}"/>
          </ac:cxnSpMkLst>
        </pc:cxnChg>
        <pc:cxnChg chg="add del mod">
          <ac:chgData name="Manaswini Ray" userId="451f23f8-43b4-4daa-9511-0c9fb98bad1c" providerId="ADAL" clId="{034AA59E-D954-44E8-84AB-C770C7EA240B}" dt="2023-09-12T09:46:46.873" v="644" actId="478"/>
          <ac:cxnSpMkLst>
            <pc:docMk/>
            <pc:sldMk cId="1015724697" sldId="358"/>
            <ac:cxnSpMk id="20" creationId="{A3829F68-15AA-8164-27DE-CA2A2CAB3A6E}"/>
          </ac:cxnSpMkLst>
        </pc:cxnChg>
        <pc:cxnChg chg="add del mod">
          <ac:chgData name="Manaswini Ray" userId="451f23f8-43b4-4daa-9511-0c9fb98bad1c" providerId="ADAL" clId="{034AA59E-D954-44E8-84AB-C770C7EA240B}" dt="2023-09-12T09:46:44.824" v="643" actId="478"/>
          <ac:cxnSpMkLst>
            <pc:docMk/>
            <pc:sldMk cId="1015724697" sldId="358"/>
            <ac:cxnSpMk id="21" creationId="{C44B5B9E-CAE3-3622-DF8F-2FA4690219B0}"/>
          </ac:cxnSpMkLst>
        </pc:cxnChg>
        <pc:cxnChg chg="add mod">
          <ac:chgData name="Manaswini Ray" userId="451f23f8-43b4-4daa-9511-0c9fb98bad1c" providerId="ADAL" clId="{034AA59E-D954-44E8-84AB-C770C7EA240B}" dt="2023-09-12T09:48:43.512" v="720" actId="1076"/>
          <ac:cxnSpMkLst>
            <pc:docMk/>
            <pc:sldMk cId="1015724697" sldId="358"/>
            <ac:cxnSpMk id="26" creationId="{A226933B-C3C7-6279-6889-A694754EB90F}"/>
          </ac:cxnSpMkLst>
        </pc:cxnChg>
        <pc:cxnChg chg="add del mod">
          <ac:chgData name="Manaswini Ray" userId="451f23f8-43b4-4daa-9511-0c9fb98bad1c" providerId="ADAL" clId="{034AA59E-D954-44E8-84AB-C770C7EA240B}" dt="2023-09-12T09:46:49.196" v="646" actId="478"/>
          <ac:cxnSpMkLst>
            <pc:docMk/>
            <pc:sldMk cId="1015724697" sldId="358"/>
            <ac:cxnSpMk id="29" creationId="{2339DA3D-8E93-E32E-95D3-BD095A8E8680}"/>
          </ac:cxnSpMkLst>
        </pc:cxnChg>
        <pc:cxnChg chg="add mod">
          <ac:chgData name="Manaswini Ray" userId="451f23f8-43b4-4daa-9511-0c9fb98bad1c" providerId="ADAL" clId="{034AA59E-D954-44E8-84AB-C770C7EA240B}" dt="2023-09-12T09:48:59.448" v="725" actId="14100"/>
          <ac:cxnSpMkLst>
            <pc:docMk/>
            <pc:sldMk cId="1015724697" sldId="358"/>
            <ac:cxnSpMk id="31" creationId="{553546DA-C367-B04F-E5DE-D47D6D429573}"/>
          </ac:cxnSpMkLst>
        </pc:cxnChg>
        <pc:cxnChg chg="add mod">
          <ac:chgData name="Manaswini Ray" userId="451f23f8-43b4-4daa-9511-0c9fb98bad1c" providerId="ADAL" clId="{034AA59E-D954-44E8-84AB-C770C7EA240B}" dt="2023-09-12T09:49:13.491" v="729" actId="14100"/>
          <ac:cxnSpMkLst>
            <pc:docMk/>
            <pc:sldMk cId="1015724697" sldId="358"/>
            <ac:cxnSpMk id="34" creationId="{49E619A2-1E48-0393-CF9F-0BA7F4BB7CDD}"/>
          </ac:cxnSpMkLst>
        </pc:cxnChg>
      </pc:sldChg>
      <pc:sldChg chg="addSp delSp modSp new mod modAnim">
        <pc:chgData name="Manaswini Ray" userId="451f23f8-43b4-4daa-9511-0c9fb98bad1c" providerId="ADAL" clId="{034AA59E-D954-44E8-84AB-C770C7EA240B}" dt="2023-09-14T08:20:33.278" v="1178" actId="14100"/>
        <pc:sldMkLst>
          <pc:docMk/>
          <pc:sldMk cId="276909994" sldId="359"/>
        </pc:sldMkLst>
        <pc:spChg chg="add mod">
          <ac:chgData name="Manaswini Ray" userId="451f23f8-43b4-4daa-9511-0c9fb98bad1c" providerId="ADAL" clId="{034AA59E-D954-44E8-84AB-C770C7EA240B}" dt="2023-09-14T08:17:45.638" v="1150" actId="1076"/>
          <ac:spMkLst>
            <pc:docMk/>
            <pc:sldMk cId="276909994" sldId="359"/>
            <ac:spMk id="2" creationId="{7466A32C-6025-1FB4-1B6E-CCB87072EDB5}"/>
          </ac:spMkLst>
        </pc:spChg>
        <pc:spChg chg="add mod">
          <ac:chgData name="Manaswini Ray" userId="451f23f8-43b4-4daa-9511-0c9fb98bad1c" providerId="ADAL" clId="{034AA59E-D954-44E8-84AB-C770C7EA240B}" dt="2023-09-12T15:37:46.288" v="872" actId="14100"/>
          <ac:spMkLst>
            <pc:docMk/>
            <pc:sldMk cId="276909994" sldId="359"/>
            <ac:spMk id="3" creationId="{BA402E4A-D9E9-3FAB-B49E-7887988597A2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5" creationId="{A11AAD2E-18B8-5F11-E813-AB66BB44370C}"/>
          </ac:spMkLst>
        </pc:spChg>
        <pc:spChg chg="add mod">
          <ac:chgData name="Manaswini Ray" userId="451f23f8-43b4-4daa-9511-0c9fb98bad1c" providerId="ADAL" clId="{034AA59E-D954-44E8-84AB-C770C7EA240B}" dt="2023-09-14T08:18:26.039" v="1159" actId="20577"/>
          <ac:spMkLst>
            <pc:docMk/>
            <pc:sldMk cId="276909994" sldId="359"/>
            <ac:spMk id="6" creationId="{A9C8A646-222D-67DB-13D6-6F085125D787}"/>
          </ac:spMkLst>
        </pc:spChg>
        <pc:spChg chg="add mod">
          <ac:chgData name="Manaswini Ray" userId="451f23f8-43b4-4daa-9511-0c9fb98bad1c" providerId="ADAL" clId="{034AA59E-D954-44E8-84AB-C770C7EA240B}" dt="2023-09-14T08:16:28.739" v="1149" actId="20577"/>
          <ac:spMkLst>
            <pc:docMk/>
            <pc:sldMk cId="276909994" sldId="359"/>
            <ac:spMk id="7" creationId="{6273F961-0DE6-8ACA-4F04-9E8B11FA4359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9" creationId="{E957BDD6-02E6-EB1A-ACE4-787B65DB38AE}"/>
          </ac:spMkLst>
        </pc:spChg>
        <pc:spChg chg="add mod">
          <ac:chgData name="Manaswini Ray" userId="451f23f8-43b4-4daa-9511-0c9fb98bad1c" providerId="ADAL" clId="{034AA59E-D954-44E8-84AB-C770C7EA240B}" dt="2023-09-14T08:18:20.079" v="1157" actId="1076"/>
          <ac:spMkLst>
            <pc:docMk/>
            <pc:sldMk cId="276909994" sldId="359"/>
            <ac:spMk id="10" creationId="{215C6DBD-A46E-824E-5C24-E2D138CDA99A}"/>
          </ac:spMkLst>
        </pc:spChg>
        <pc:spChg chg="add mod">
          <ac:chgData name="Manaswini Ray" userId="451f23f8-43b4-4daa-9511-0c9fb98bad1c" providerId="ADAL" clId="{034AA59E-D954-44E8-84AB-C770C7EA240B}" dt="2023-09-14T08:19:12.518" v="1165" actId="14100"/>
          <ac:spMkLst>
            <pc:docMk/>
            <pc:sldMk cId="276909994" sldId="359"/>
            <ac:spMk id="11" creationId="{B662329D-ED13-203D-6138-94FD215A99A2}"/>
          </ac:spMkLst>
        </pc:spChg>
        <pc:spChg chg="add mod">
          <ac:chgData name="Manaswini Ray" userId="451f23f8-43b4-4daa-9511-0c9fb98bad1c" providerId="ADAL" clId="{034AA59E-D954-44E8-84AB-C770C7EA240B}" dt="2023-09-14T08:19:12.518" v="1165" actId="14100"/>
          <ac:spMkLst>
            <pc:docMk/>
            <pc:sldMk cId="276909994" sldId="359"/>
            <ac:spMk id="13" creationId="{CD6DD67D-96FD-4F09-B2C0-01F893C83D4D}"/>
          </ac:spMkLst>
        </pc:spChg>
        <pc:spChg chg="add mod">
          <ac:chgData name="Manaswini Ray" userId="451f23f8-43b4-4daa-9511-0c9fb98bad1c" providerId="ADAL" clId="{034AA59E-D954-44E8-84AB-C770C7EA240B}" dt="2023-09-14T08:19:12.518" v="1165" actId="14100"/>
          <ac:spMkLst>
            <pc:docMk/>
            <pc:sldMk cId="276909994" sldId="359"/>
            <ac:spMk id="14" creationId="{E6FD0EB7-467D-9C98-FE45-1AE42C9F29E1}"/>
          </ac:spMkLst>
        </pc:spChg>
        <pc:spChg chg="add mod">
          <ac:chgData name="Manaswini Ray" userId="451f23f8-43b4-4daa-9511-0c9fb98bad1c" providerId="ADAL" clId="{034AA59E-D954-44E8-84AB-C770C7EA240B}" dt="2023-09-14T08:18:28.677" v="1160" actId="20577"/>
          <ac:spMkLst>
            <pc:docMk/>
            <pc:sldMk cId="276909994" sldId="359"/>
            <ac:spMk id="17" creationId="{5DB790A3-AE86-4C80-32DB-13580550326B}"/>
          </ac:spMkLst>
        </pc:spChg>
        <pc:spChg chg="add mod">
          <ac:chgData name="Manaswini Ray" userId="451f23f8-43b4-4daa-9511-0c9fb98bad1c" providerId="ADAL" clId="{034AA59E-D954-44E8-84AB-C770C7EA240B}" dt="2023-09-14T08:18:20.079" v="1157" actId="1076"/>
          <ac:spMkLst>
            <pc:docMk/>
            <pc:sldMk cId="276909994" sldId="359"/>
            <ac:spMk id="18" creationId="{1F67A92E-1470-B25E-FF5B-B1FB84847C2D}"/>
          </ac:spMkLst>
        </pc:spChg>
        <pc:spChg chg="add mod">
          <ac:chgData name="Manaswini Ray" userId="451f23f8-43b4-4daa-9511-0c9fb98bad1c" providerId="ADAL" clId="{034AA59E-D954-44E8-84AB-C770C7EA240B}" dt="2023-09-14T08:20:06.474" v="1175" actId="1076"/>
          <ac:spMkLst>
            <pc:docMk/>
            <pc:sldMk cId="276909994" sldId="359"/>
            <ac:spMk id="19" creationId="{862C997D-5499-11DE-39F7-A82F4AEFC975}"/>
          </ac:spMkLst>
        </pc:spChg>
        <pc:spChg chg="add mod">
          <ac:chgData name="Manaswini Ray" userId="451f23f8-43b4-4daa-9511-0c9fb98bad1c" providerId="ADAL" clId="{034AA59E-D954-44E8-84AB-C770C7EA240B}" dt="2023-09-14T08:20:06.474" v="1175" actId="1076"/>
          <ac:spMkLst>
            <pc:docMk/>
            <pc:sldMk cId="276909994" sldId="359"/>
            <ac:spMk id="20" creationId="{A30569DE-AE8D-2173-E844-989A69A5D095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1" creationId="{43B3A1ED-4B5D-BECF-981F-C7D471D46E32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2" creationId="{8069B44D-769F-FF4B-6653-80BC612D247F}"/>
          </ac:spMkLst>
        </pc:spChg>
        <pc:spChg chg="add mod">
          <ac:chgData name="Manaswini Ray" userId="451f23f8-43b4-4daa-9511-0c9fb98bad1c" providerId="ADAL" clId="{034AA59E-D954-44E8-84AB-C770C7EA240B}" dt="2023-09-14T08:20:00.641" v="1174" actId="1076"/>
          <ac:spMkLst>
            <pc:docMk/>
            <pc:sldMk cId="276909994" sldId="359"/>
            <ac:spMk id="23" creationId="{9392D83D-8FF0-E5EF-B091-7C1A1F9BBC87}"/>
          </ac:spMkLst>
        </pc:spChg>
        <pc:spChg chg="add mod">
          <ac:chgData name="Manaswini Ray" userId="451f23f8-43b4-4daa-9511-0c9fb98bad1c" providerId="ADAL" clId="{034AA59E-D954-44E8-84AB-C770C7EA240B}" dt="2023-09-14T08:20:00.641" v="1174" actId="1076"/>
          <ac:spMkLst>
            <pc:docMk/>
            <pc:sldMk cId="276909994" sldId="359"/>
            <ac:spMk id="24" creationId="{3A2769D0-A856-DABE-D473-E66083977391}"/>
          </ac:spMkLst>
        </pc:spChg>
        <pc:spChg chg="add mod">
          <ac:chgData name="Manaswini Ray" userId="451f23f8-43b4-4daa-9511-0c9fb98bad1c" providerId="ADAL" clId="{034AA59E-D954-44E8-84AB-C770C7EA240B}" dt="2023-09-14T08:19:21.486" v="1167" actId="1076"/>
          <ac:spMkLst>
            <pc:docMk/>
            <pc:sldMk cId="276909994" sldId="359"/>
            <ac:spMk id="30" creationId="{9A9846CB-1D6F-2030-1A61-4CA2DD06D351}"/>
          </ac:spMkLst>
        </pc:spChg>
        <pc:spChg chg="add mod">
          <ac:chgData name="Manaswini Ray" userId="451f23f8-43b4-4daa-9511-0c9fb98bad1c" providerId="ADAL" clId="{034AA59E-D954-44E8-84AB-C770C7EA240B}" dt="2023-09-14T08:19:25.493" v="1168" actId="20577"/>
          <ac:spMkLst>
            <pc:docMk/>
            <pc:sldMk cId="276909994" sldId="359"/>
            <ac:spMk id="33" creationId="{73633E00-F7D1-43E6-622F-277635BD038C}"/>
          </ac:spMkLst>
        </pc:spChg>
        <pc:spChg chg="add mod">
          <ac:chgData name="Manaswini Ray" userId="451f23f8-43b4-4daa-9511-0c9fb98bad1c" providerId="ADAL" clId="{034AA59E-D954-44E8-84AB-C770C7EA240B}" dt="2023-09-14T08:19:21.486" v="1167" actId="1076"/>
          <ac:spMkLst>
            <pc:docMk/>
            <pc:sldMk cId="276909994" sldId="359"/>
            <ac:spMk id="34" creationId="{D62B2384-2C4C-91E7-3634-158557A48A9A}"/>
          </ac:spMkLst>
        </pc:spChg>
        <pc:cxnChg chg="add mod">
          <ac:chgData name="Manaswini Ray" userId="451f23f8-43b4-4daa-9511-0c9fb98bad1c" providerId="ADAL" clId="{034AA59E-D954-44E8-84AB-C770C7EA240B}" dt="2023-09-12T14:19:02.317" v="731"/>
          <ac:cxnSpMkLst>
            <pc:docMk/>
            <pc:sldMk cId="276909994" sldId="359"/>
            <ac:cxnSpMk id="4" creationId="{C0D9FF7B-DF40-2A29-FEF9-605044CB6F9F}"/>
          </ac:cxnSpMkLst>
        </pc:cxnChg>
        <pc:cxnChg chg="add del mod">
          <ac:chgData name="Manaswini Ray" userId="451f23f8-43b4-4daa-9511-0c9fb98bad1c" providerId="ADAL" clId="{034AA59E-D954-44E8-84AB-C770C7EA240B}" dt="2023-09-14T08:18:12.188" v="1153"/>
          <ac:cxnSpMkLst>
            <pc:docMk/>
            <pc:sldMk cId="276909994" sldId="359"/>
            <ac:cxnSpMk id="8" creationId="{8BAE5EFA-D8E0-914F-713A-1797E8AD4F9C}"/>
          </ac:cxnSpMkLst>
        </pc:cxnChg>
        <pc:cxnChg chg="add del mod">
          <ac:chgData name="Manaswini Ray" userId="451f23f8-43b4-4daa-9511-0c9fb98bad1c" providerId="ADAL" clId="{034AA59E-D954-44E8-84AB-C770C7EA240B}" dt="2023-09-12T14:23:42.512" v="790" actId="478"/>
          <ac:cxnSpMkLst>
            <pc:docMk/>
            <pc:sldMk cId="276909994" sldId="359"/>
            <ac:cxnSpMk id="8" creationId="{E745D394-B3DD-D45E-A4B8-C45F042B4C32}"/>
          </ac:cxnSpMkLst>
        </pc:cxnChg>
        <pc:cxnChg chg="add mod">
          <ac:chgData name="Manaswini Ray" userId="451f23f8-43b4-4daa-9511-0c9fb98bad1c" providerId="ADAL" clId="{034AA59E-D954-44E8-84AB-C770C7EA240B}" dt="2023-09-14T08:19:12.518" v="1165" actId="14100"/>
          <ac:cxnSpMkLst>
            <pc:docMk/>
            <pc:sldMk cId="276909994" sldId="359"/>
            <ac:cxnSpMk id="12" creationId="{00A7FA0C-CC1C-423C-FED4-26F0ACA9AFFA}"/>
          </ac:cxnSpMkLst>
        </pc:cxnChg>
        <pc:cxnChg chg="add mod">
          <ac:chgData name="Manaswini Ray" userId="451f23f8-43b4-4daa-9511-0c9fb98bad1c" providerId="ADAL" clId="{034AA59E-D954-44E8-84AB-C770C7EA240B}" dt="2023-09-14T08:18:45.005" v="1161" actId="14100"/>
          <ac:cxnSpMkLst>
            <pc:docMk/>
            <pc:sldMk cId="276909994" sldId="359"/>
            <ac:cxnSpMk id="15" creationId="{9CD247DB-1443-F0CD-DFDB-96FCFC0E5C99}"/>
          </ac:cxnSpMkLst>
        </pc:cxnChg>
        <pc:cxnChg chg="add mod">
          <ac:chgData name="Manaswini Ray" userId="451f23f8-43b4-4daa-9511-0c9fb98bad1c" providerId="ADAL" clId="{034AA59E-D954-44E8-84AB-C770C7EA240B}" dt="2023-09-14T08:18:20.079" v="1157" actId="1076"/>
          <ac:cxnSpMkLst>
            <pc:docMk/>
            <pc:sldMk cId="276909994" sldId="359"/>
            <ac:cxnSpMk id="16" creationId="{FDF77AFD-C0BD-365C-F36F-A16E591E1A5E}"/>
          </ac:cxnSpMkLst>
        </pc:cxnChg>
        <pc:cxnChg chg="add mod">
          <ac:chgData name="Manaswini Ray" userId="451f23f8-43b4-4daa-9511-0c9fb98bad1c" providerId="ADAL" clId="{034AA59E-D954-44E8-84AB-C770C7EA240B}" dt="2023-09-14T08:20:06.474" v="1175" actId="1076"/>
          <ac:cxnSpMkLst>
            <pc:docMk/>
            <pc:sldMk cId="276909994" sldId="359"/>
            <ac:cxnSpMk id="25" creationId="{F0017BCC-EE8D-5F33-DCD0-FCCA74C85AF5}"/>
          </ac:cxnSpMkLst>
        </pc:cxnChg>
        <pc:cxnChg chg="add mod">
          <ac:chgData name="Manaswini Ray" userId="451f23f8-43b4-4daa-9511-0c9fb98bad1c" providerId="ADAL" clId="{034AA59E-D954-44E8-84AB-C770C7EA240B}" dt="2023-09-14T08:20:00.641" v="1174" actId="1076"/>
          <ac:cxnSpMkLst>
            <pc:docMk/>
            <pc:sldMk cId="276909994" sldId="359"/>
            <ac:cxnSpMk id="28" creationId="{62089C0C-C3AA-5EA0-511F-85527BE6763E}"/>
          </ac:cxnSpMkLst>
        </pc:cxnChg>
        <pc:cxnChg chg="add mod">
          <ac:chgData name="Manaswini Ray" userId="451f23f8-43b4-4daa-9511-0c9fb98bad1c" providerId="ADAL" clId="{034AA59E-D954-44E8-84AB-C770C7EA240B}" dt="2023-09-14T08:19:12.518" v="1165" actId="14100"/>
          <ac:cxnSpMkLst>
            <pc:docMk/>
            <pc:sldMk cId="276909994" sldId="359"/>
            <ac:cxnSpMk id="31" creationId="{D3614B25-D716-99F5-DAC4-7A29F4E53D25}"/>
          </ac:cxnSpMkLst>
        </pc:cxnChg>
        <pc:cxnChg chg="add mod">
          <ac:chgData name="Manaswini Ray" userId="451f23f8-43b4-4daa-9511-0c9fb98bad1c" providerId="ADAL" clId="{034AA59E-D954-44E8-84AB-C770C7EA240B}" dt="2023-09-14T08:19:21.486" v="1167" actId="1076"/>
          <ac:cxnSpMkLst>
            <pc:docMk/>
            <pc:sldMk cId="276909994" sldId="359"/>
            <ac:cxnSpMk id="32" creationId="{723C5735-09D7-950A-4EE5-7BFE29ADF369}"/>
          </ac:cxnSpMkLst>
        </pc:cxnChg>
        <pc:cxnChg chg="add mod">
          <ac:chgData name="Manaswini Ray" userId="451f23f8-43b4-4daa-9511-0c9fb98bad1c" providerId="ADAL" clId="{034AA59E-D954-44E8-84AB-C770C7EA240B}" dt="2023-09-14T08:19:40.694" v="1171" actId="14100"/>
          <ac:cxnSpMkLst>
            <pc:docMk/>
            <pc:sldMk cId="276909994" sldId="359"/>
            <ac:cxnSpMk id="35" creationId="{2FA60120-A5F7-8D28-69C1-E46EB81ED00D}"/>
          </ac:cxnSpMkLst>
        </pc:cxnChg>
        <pc:cxnChg chg="add mod">
          <ac:chgData name="Manaswini Ray" userId="451f23f8-43b4-4daa-9511-0c9fb98bad1c" providerId="ADAL" clId="{034AA59E-D954-44E8-84AB-C770C7EA240B}" dt="2023-09-14T08:20:33.278" v="1178" actId="14100"/>
          <ac:cxnSpMkLst>
            <pc:docMk/>
            <pc:sldMk cId="276909994" sldId="359"/>
            <ac:cxnSpMk id="42" creationId="{D47E7395-3FCB-5CF4-590F-8E7F90D9DA65}"/>
          </ac:cxnSpMkLst>
        </pc:cxnChg>
      </pc:sldChg>
      <pc:sldChg chg="addSp delSp modSp new mod modAnim">
        <pc:chgData name="Manaswini Ray" userId="451f23f8-43b4-4daa-9511-0c9fb98bad1c" providerId="ADAL" clId="{034AA59E-D954-44E8-84AB-C770C7EA240B}" dt="2023-09-14T10:31:13.444" v="1823"/>
        <pc:sldMkLst>
          <pc:docMk/>
          <pc:sldMk cId="3915814131" sldId="360"/>
        </pc:sldMkLst>
        <pc:spChg chg="add mod">
          <ac:chgData name="Manaswini Ray" userId="451f23f8-43b4-4daa-9511-0c9fb98bad1c" providerId="ADAL" clId="{034AA59E-D954-44E8-84AB-C770C7EA240B}" dt="2023-09-13T11:40:51.101" v="1092" actId="20577"/>
          <ac:spMkLst>
            <pc:docMk/>
            <pc:sldMk cId="3915814131" sldId="360"/>
            <ac:spMk id="2" creationId="{3FFFD708-42CC-60A0-DC30-AD272C845EA8}"/>
          </ac:spMkLst>
        </pc:spChg>
        <pc:spChg chg="add mod">
          <ac:chgData name="Manaswini Ray" userId="451f23f8-43b4-4daa-9511-0c9fb98bad1c" providerId="ADAL" clId="{034AA59E-D954-44E8-84AB-C770C7EA240B}" dt="2023-09-13T10:43:11.894" v="940" actId="14100"/>
          <ac:spMkLst>
            <pc:docMk/>
            <pc:sldMk cId="3915814131" sldId="360"/>
            <ac:spMk id="3" creationId="{9AB2EB6D-C79B-41F5-6FAF-6522384BBE93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5" creationId="{72E5852C-1F58-EF65-DE2E-1ADA3C721797}"/>
          </ac:spMkLst>
        </pc:spChg>
        <pc:spChg chg="add mod">
          <ac:chgData name="Manaswini Ray" userId="451f23f8-43b4-4daa-9511-0c9fb98bad1c" providerId="ADAL" clId="{034AA59E-D954-44E8-84AB-C770C7EA240B}" dt="2023-09-13T10:42:28.328" v="935" actId="20577"/>
          <ac:spMkLst>
            <pc:docMk/>
            <pc:sldMk cId="3915814131" sldId="360"/>
            <ac:spMk id="6" creationId="{55BEC3AC-9BC8-82BE-2AD3-8A052A6E7622}"/>
          </ac:spMkLst>
        </pc:spChg>
        <pc:spChg chg="add mod">
          <ac:chgData name="Manaswini Ray" userId="451f23f8-43b4-4daa-9511-0c9fb98bad1c" providerId="ADAL" clId="{034AA59E-D954-44E8-84AB-C770C7EA240B}" dt="2023-09-13T10:43:19.589" v="941" actId="14100"/>
          <ac:spMkLst>
            <pc:docMk/>
            <pc:sldMk cId="3915814131" sldId="360"/>
            <ac:spMk id="7" creationId="{37F74894-DF9F-0233-2F63-8E7552008CA8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8" creationId="{9985CF84-2526-6C25-109B-A1E2C0048244}"/>
          </ac:spMkLst>
        </pc:spChg>
        <pc:spChg chg="add mod">
          <ac:chgData name="Manaswini Ray" userId="451f23f8-43b4-4daa-9511-0c9fb98bad1c" providerId="ADAL" clId="{034AA59E-D954-44E8-84AB-C770C7EA240B}" dt="2023-09-14T08:14:04.781" v="1104" actId="1076"/>
          <ac:spMkLst>
            <pc:docMk/>
            <pc:sldMk cId="3915814131" sldId="360"/>
            <ac:spMk id="9" creationId="{FA3EA33C-CC93-5A6D-38BF-E6207711E17A}"/>
          </ac:spMkLst>
        </pc:spChg>
        <pc:spChg chg="add mod">
          <ac:chgData name="Manaswini Ray" userId="451f23f8-43b4-4daa-9511-0c9fb98bad1c" providerId="ADAL" clId="{034AA59E-D954-44E8-84AB-C770C7EA240B}" dt="2023-09-14T08:14:04.781" v="1104" actId="1076"/>
          <ac:spMkLst>
            <pc:docMk/>
            <pc:sldMk cId="3915814131" sldId="360"/>
            <ac:spMk id="11" creationId="{181966D9-9F7B-41F4-AA2A-EEEF8CEA7E06}"/>
          </ac:spMkLst>
        </pc:spChg>
        <pc:spChg chg="add mod">
          <ac:chgData name="Manaswini Ray" userId="451f23f8-43b4-4daa-9511-0c9fb98bad1c" providerId="ADAL" clId="{034AA59E-D954-44E8-84AB-C770C7EA240B}" dt="2023-09-14T08:14:04.781" v="1104" actId="1076"/>
          <ac:spMkLst>
            <pc:docMk/>
            <pc:sldMk cId="3915814131" sldId="360"/>
            <ac:spMk id="12" creationId="{AE8C5707-84E7-5F7B-C038-1EDFEFC90250}"/>
          </ac:spMkLst>
        </pc:spChg>
        <pc:spChg chg="add mod">
          <ac:chgData name="Manaswini Ray" userId="451f23f8-43b4-4daa-9511-0c9fb98bad1c" providerId="ADAL" clId="{034AA59E-D954-44E8-84AB-C770C7EA240B}" dt="2023-09-13T10:44:36.735" v="971" actId="20577"/>
          <ac:spMkLst>
            <pc:docMk/>
            <pc:sldMk cId="3915814131" sldId="360"/>
            <ac:spMk id="14" creationId="{0C5AE01F-464E-71D3-697A-77F40A94F056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15" creationId="{B4A369D3-3C23-81B6-5F7A-5DA14BF4C07D}"/>
          </ac:spMkLst>
        </pc:spChg>
        <pc:spChg chg="add mod">
          <ac:chgData name="Manaswini Ray" userId="451f23f8-43b4-4daa-9511-0c9fb98bad1c" providerId="ADAL" clId="{034AA59E-D954-44E8-84AB-C770C7EA240B}" dt="2023-09-13T10:44:55.556" v="1005" actId="1076"/>
          <ac:spMkLst>
            <pc:docMk/>
            <pc:sldMk cId="3915814131" sldId="360"/>
            <ac:spMk id="16" creationId="{D9E5380A-3790-41EA-E2D4-ED09DA342162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17" creationId="{CCB98DF0-B42A-6E0B-2A96-6505A875815C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19" creationId="{9FD73D94-F9FE-7EBA-F3A6-80C45F6C863D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2" creationId="{A10852FC-8E11-0FB6-294C-68E9484C80A3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3" creationId="{69A21763-40D0-F95C-CD23-4915B19E7805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4" creationId="{A36B7A0D-4E45-B726-5351-24175132DB7A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6" creationId="{A2DC764B-466E-AD89-E70A-A8E998979EC4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7" creationId="{E25AC591-1C5A-0C1A-5901-9A52BC3AEAC6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8" creationId="{44C885AC-3E5F-C501-1196-4BE83CCF52E8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9" creationId="{059AA9D6-1792-4DF9-A4ED-7DCA0B7E5C15}"/>
          </ac:spMkLst>
        </pc:spChg>
        <pc:spChg chg="add mod">
          <ac:chgData name="Manaswini Ray" userId="451f23f8-43b4-4daa-9511-0c9fb98bad1c" providerId="ADAL" clId="{034AA59E-D954-44E8-84AB-C770C7EA240B}" dt="2023-09-13T10:45:21.054" v="1017" actId="14100"/>
          <ac:spMkLst>
            <pc:docMk/>
            <pc:sldMk cId="3915814131" sldId="360"/>
            <ac:spMk id="35" creationId="{6701FEDD-B8D6-F7B1-9884-492A7B850956}"/>
          </ac:spMkLst>
        </pc:spChg>
        <pc:spChg chg="add mod">
          <ac:chgData name="Manaswini Ray" userId="451f23f8-43b4-4daa-9511-0c9fb98bad1c" providerId="ADAL" clId="{034AA59E-D954-44E8-84AB-C770C7EA240B}" dt="2023-09-13T10:45:04.446" v="1007" actId="1076"/>
          <ac:spMkLst>
            <pc:docMk/>
            <pc:sldMk cId="3915814131" sldId="360"/>
            <ac:spMk id="36" creationId="{520E9B03-D05E-BAA2-CEFC-E5B6586F64D2}"/>
          </ac:spMkLst>
        </pc:spChg>
        <pc:spChg chg="add mod">
          <ac:chgData name="Manaswini Ray" userId="451f23f8-43b4-4daa-9511-0c9fb98bad1c" providerId="ADAL" clId="{034AA59E-D954-44E8-84AB-C770C7EA240B}" dt="2023-09-13T10:45:29.047" v="1021" actId="20577"/>
          <ac:spMkLst>
            <pc:docMk/>
            <pc:sldMk cId="3915814131" sldId="360"/>
            <ac:spMk id="37" creationId="{AF5B8F7A-DCAB-6BA4-11BD-E5265A679449}"/>
          </ac:spMkLst>
        </pc:spChg>
        <pc:spChg chg="add mod">
          <ac:chgData name="Manaswini Ray" userId="451f23f8-43b4-4daa-9511-0c9fb98bad1c" providerId="ADAL" clId="{034AA59E-D954-44E8-84AB-C770C7EA240B}" dt="2023-09-13T10:45:04.446" v="1007" actId="1076"/>
          <ac:spMkLst>
            <pc:docMk/>
            <pc:sldMk cId="3915814131" sldId="360"/>
            <ac:spMk id="38" creationId="{52FE1A19-7758-17EA-46EE-17246BC389B3}"/>
          </ac:spMkLst>
        </pc:spChg>
        <pc:cxnChg chg="add mod">
          <ac:chgData name="Manaswini Ray" userId="451f23f8-43b4-4daa-9511-0c9fb98bad1c" providerId="ADAL" clId="{034AA59E-D954-44E8-84AB-C770C7EA240B}" dt="2023-09-13T10:43:26.974" v="942" actId="14100"/>
          <ac:cxnSpMkLst>
            <pc:docMk/>
            <pc:sldMk cId="3915814131" sldId="360"/>
            <ac:cxnSpMk id="4" creationId="{65B3E460-9AAE-D170-2D27-45D43855F183}"/>
          </ac:cxnSpMkLst>
        </pc:cxnChg>
        <pc:cxnChg chg="add mod">
          <ac:chgData name="Manaswini Ray" userId="451f23f8-43b4-4daa-9511-0c9fb98bad1c" providerId="ADAL" clId="{034AA59E-D954-44E8-84AB-C770C7EA240B}" dt="2023-09-14T08:14:34.086" v="1107" actId="14100"/>
          <ac:cxnSpMkLst>
            <pc:docMk/>
            <pc:sldMk cId="3915814131" sldId="360"/>
            <ac:cxnSpMk id="10" creationId="{C2AF493B-A3D3-ABA8-3415-6CEB2B6B39FB}"/>
          </ac:cxnSpMkLst>
        </pc:cxnChg>
        <pc:cxnChg chg="add mod">
          <ac:chgData name="Manaswini Ray" userId="451f23f8-43b4-4daa-9511-0c9fb98bad1c" providerId="ADAL" clId="{034AA59E-D954-44E8-84AB-C770C7EA240B}" dt="2023-09-14T08:21:08.878" v="1180" actId="14100"/>
          <ac:cxnSpMkLst>
            <pc:docMk/>
            <pc:sldMk cId="3915814131" sldId="360"/>
            <ac:cxnSpMk id="13" creationId="{0C7B6316-526A-3EE8-445B-FDC0D22A5D0D}"/>
          </ac:cxnSpMkLst>
        </pc:cxnChg>
        <pc:cxnChg chg="add del mod">
          <ac:chgData name="Manaswini Ray" userId="451f23f8-43b4-4daa-9511-0c9fb98bad1c" providerId="ADAL" clId="{034AA59E-D954-44E8-84AB-C770C7EA240B}" dt="2023-09-14T10:31:13.444" v="1823"/>
          <ac:cxnSpMkLst>
            <pc:docMk/>
            <pc:sldMk cId="3915814131" sldId="360"/>
            <ac:cxnSpMk id="18" creationId="{B692B797-F93C-8518-0DBA-0D651A0E88B5}"/>
          </ac:cxnSpMkLst>
        </pc:cxnChg>
        <pc:cxnChg chg="add del mod">
          <ac:chgData name="Manaswini Ray" userId="451f23f8-43b4-4daa-9511-0c9fb98bad1c" providerId="ADAL" clId="{034AA59E-D954-44E8-84AB-C770C7EA240B}" dt="2023-09-14T08:13:41.697" v="1100" actId="478"/>
          <ac:cxnSpMkLst>
            <pc:docMk/>
            <pc:sldMk cId="3915814131" sldId="360"/>
            <ac:cxnSpMk id="18" creationId="{F88C3840-719C-9FB2-F54C-4B29D97BB088}"/>
          </ac:cxnSpMkLst>
        </pc:cxnChg>
        <pc:cxnChg chg="add del mod">
          <ac:chgData name="Manaswini Ray" userId="451f23f8-43b4-4daa-9511-0c9fb98bad1c" providerId="ADAL" clId="{034AA59E-D954-44E8-84AB-C770C7EA240B}" dt="2023-09-14T08:13:43.721" v="1101" actId="478"/>
          <ac:cxnSpMkLst>
            <pc:docMk/>
            <pc:sldMk cId="3915814131" sldId="360"/>
            <ac:cxnSpMk id="19" creationId="{2CC5B049-CC97-CA52-2E1B-4CDDDBFB90FC}"/>
          </ac:cxnSpMkLst>
        </pc:cxnChg>
        <pc:cxnChg chg="add mod">
          <ac:chgData name="Manaswini Ray" userId="451f23f8-43b4-4daa-9511-0c9fb98bad1c" providerId="ADAL" clId="{034AA59E-D954-44E8-84AB-C770C7EA240B}" dt="2023-09-13T10:44:05.698" v="946" actId="14100"/>
          <ac:cxnSpMkLst>
            <pc:docMk/>
            <pc:sldMk cId="3915814131" sldId="360"/>
            <ac:cxnSpMk id="20" creationId="{B1AFC1C3-4EE2-C261-D00F-889440E94B5E}"/>
          </ac:cxnSpMkLst>
        </pc:cxnChg>
        <pc:cxnChg chg="add mod">
          <ac:chgData name="Manaswini Ray" userId="451f23f8-43b4-4daa-9511-0c9fb98bad1c" providerId="ADAL" clId="{034AA59E-D954-44E8-84AB-C770C7EA240B}" dt="2023-09-14T08:15:38.838" v="1120" actId="14100"/>
          <ac:cxnSpMkLst>
            <pc:docMk/>
            <pc:sldMk cId="3915814131" sldId="360"/>
            <ac:cxnSpMk id="21" creationId="{F9F9F70D-0793-ECDA-FCF0-11C059ACFDDE}"/>
          </ac:cxnSpMkLst>
        </pc:cxnChg>
        <pc:cxnChg chg="add mod">
          <ac:chgData name="Manaswini Ray" userId="451f23f8-43b4-4daa-9511-0c9fb98bad1c" providerId="ADAL" clId="{034AA59E-D954-44E8-84AB-C770C7EA240B}" dt="2023-09-14T08:14:27.542" v="1106" actId="693"/>
          <ac:cxnSpMkLst>
            <pc:docMk/>
            <pc:sldMk cId="3915814131" sldId="360"/>
            <ac:cxnSpMk id="25" creationId="{587EEBC2-886F-177E-CF33-4B488ADA4058}"/>
          </ac:cxnSpMkLst>
        </pc:cxnChg>
        <pc:cxnChg chg="add mod">
          <ac:chgData name="Manaswini Ray" userId="451f23f8-43b4-4daa-9511-0c9fb98bad1c" providerId="ADAL" clId="{034AA59E-D954-44E8-84AB-C770C7EA240B}" dt="2023-09-14T08:15:25.776" v="1116" actId="14100"/>
          <ac:cxnSpMkLst>
            <pc:docMk/>
            <pc:sldMk cId="3915814131" sldId="360"/>
            <ac:cxnSpMk id="30" creationId="{60DEA466-A7E7-DD70-1726-1292A8E2EEEE}"/>
          </ac:cxnSpMkLst>
        </pc:cxnChg>
        <pc:cxnChg chg="add del mod">
          <ac:chgData name="Manaswini Ray" userId="451f23f8-43b4-4daa-9511-0c9fb98bad1c" providerId="ADAL" clId="{034AA59E-D954-44E8-84AB-C770C7EA240B}" dt="2023-09-14T10:31:13.444" v="1823"/>
          <ac:cxnSpMkLst>
            <pc:docMk/>
            <pc:sldMk cId="3915814131" sldId="360"/>
            <ac:cxnSpMk id="31" creationId="{7A4257C6-8D19-11CF-3A7E-C1609F1F2673}"/>
          </ac:cxnSpMkLst>
        </pc:cxnChg>
        <pc:cxnChg chg="add del mod">
          <ac:chgData name="Manaswini Ray" userId="451f23f8-43b4-4daa-9511-0c9fb98bad1c" providerId="ADAL" clId="{034AA59E-D954-44E8-84AB-C770C7EA240B}" dt="2023-09-14T10:31:13.444" v="1823"/>
          <ac:cxnSpMkLst>
            <pc:docMk/>
            <pc:sldMk cId="3915814131" sldId="360"/>
            <ac:cxnSpMk id="32" creationId="{432D1A07-C8C3-714D-4D79-EC87F547C7D5}"/>
          </ac:cxnSpMkLst>
        </pc:cxnChg>
        <pc:cxnChg chg="add mod">
          <ac:chgData name="Manaswini Ray" userId="451f23f8-43b4-4daa-9511-0c9fb98bad1c" providerId="ADAL" clId="{034AA59E-D954-44E8-84AB-C770C7EA240B}" dt="2023-09-14T08:15:34.396" v="1119" actId="14100"/>
          <ac:cxnSpMkLst>
            <pc:docMk/>
            <pc:sldMk cId="3915814131" sldId="360"/>
            <ac:cxnSpMk id="33" creationId="{AEF33027-B297-5AF4-AB8C-2A069A146E89}"/>
          </ac:cxnSpMkLst>
        </pc:cxnChg>
        <pc:cxnChg chg="add del mod">
          <ac:chgData name="Manaswini Ray" userId="451f23f8-43b4-4daa-9511-0c9fb98bad1c" providerId="ADAL" clId="{034AA59E-D954-44E8-84AB-C770C7EA240B}" dt="2023-09-14T10:31:13.444" v="1823"/>
          <ac:cxnSpMkLst>
            <pc:docMk/>
            <pc:sldMk cId="3915814131" sldId="360"/>
            <ac:cxnSpMk id="34" creationId="{370B986B-5912-FA3D-A51D-43C537DC5E57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4T08:37:23.762" v="1509" actId="478"/>
        <pc:sldMkLst>
          <pc:docMk/>
          <pc:sldMk cId="3697082059" sldId="361"/>
        </pc:sldMkLst>
        <pc:spChg chg="add mod">
          <ac:chgData name="Manaswini Ray" userId="451f23f8-43b4-4daa-9511-0c9fb98bad1c" providerId="ADAL" clId="{034AA59E-D954-44E8-84AB-C770C7EA240B}" dt="2023-09-14T08:30:31.759" v="1453" actId="1076"/>
          <ac:spMkLst>
            <pc:docMk/>
            <pc:sldMk cId="3697082059" sldId="361"/>
            <ac:spMk id="2" creationId="{92DD9186-C38E-D691-9415-82963B85AF0B}"/>
          </ac:spMkLst>
        </pc:spChg>
        <pc:spChg chg="add del mod">
          <ac:chgData name="Manaswini Ray" userId="451f23f8-43b4-4daa-9511-0c9fb98bad1c" providerId="ADAL" clId="{034AA59E-D954-44E8-84AB-C770C7EA240B}" dt="2023-09-14T08:37:23.762" v="1509" actId="478"/>
          <ac:spMkLst>
            <pc:docMk/>
            <pc:sldMk cId="3697082059" sldId="361"/>
            <ac:spMk id="4" creationId="{5257BE4D-8ABD-2FA2-EC57-25F96543E567}"/>
          </ac:spMkLst>
        </pc:spChg>
        <pc:spChg chg="add mod">
          <ac:chgData name="Manaswini Ray" userId="451f23f8-43b4-4daa-9511-0c9fb98bad1c" providerId="ADAL" clId="{034AA59E-D954-44E8-84AB-C770C7EA240B}" dt="2023-09-14T08:30:31.759" v="1453" actId="1076"/>
          <ac:spMkLst>
            <pc:docMk/>
            <pc:sldMk cId="3697082059" sldId="361"/>
            <ac:spMk id="5" creationId="{EC3B596C-2EB1-B5F2-8D41-B11B4C91653B}"/>
          </ac:spMkLst>
        </pc:spChg>
        <pc:spChg chg="add mod">
          <ac:chgData name="Manaswini Ray" userId="451f23f8-43b4-4daa-9511-0c9fb98bad1c" providerId="ADAL" clId="{034AA59E-D954-44E8-84AB-C770C7EA240B}" dt="2023-09-14T08:30:37.641" v="1455" actId="1076"/>
          <ac:spMkLst>
            <pc:docMk/>
            <pc:sldMk cId="3697082059" sldId="361"/>
            <ac:spMk id="6" creationId="{D4B160CD-A285-4AB8-C222-FAEBD7E68F84}"/>
          </ac:spMkLst>
        </pc:spChg>
        <pc:spChg chg="add del mod">
          <ac:chgData name="Manaswini Ray" userId="451f23f8-43b4-4daa-9511-0c9fb98bad1c" providerId="ADAL" clId="{034AA59E-D954-44E8-84AB-C770C7EA240B}" dt="2023-09-14T08:37:23.762" v="1509" actId="478"/>
          <ac:spMkLst>
            <pc:docMk/>
            <pc:sldMk cId="3697082059" sldId="361"/>
            <ac:spMk id="7" creationId="{DB901374-992B-012F-22C5-DA57308B7198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8" creationId="{61E10073-B156-F70F-B2ED-A5CD7C25CBEF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10" creationId="{F19A3388-8AFD-3777-AC6D-4871E6844106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11" creationId="{59FAD8B1-7A84-30E5-4ACA-7397D1C60EFC}"/>
          </ac:spMkLst>
        </pc:spChg>
        <pc:spChg chg="add del mod">
          <ac:chgData name="Manaswini Ray" userId="451f23f8-43b4-4daa-9511-0c9fb98bad1c" providerId="ADAL" clId="{034AA59E-D954-44E8-84AB-C770C7EA240B}" dt="2023-09-14T08:22:07.404" v="1192" actId="478"/>
          <ac:spMkLst>
            <pc:docMk/>
            <pc:sldMk cId="3697082059" sldId="361"/>
            <ac:spMk id="13" creationId="{DBAC5B10-F450-0B72-4125-08186C3B9F54}"/>
          </ac:spMkLst>
        </pc:spChg>
        <pc:spChg chg="add mod">
          <ac:chgData name="Manaswini Ray" userId="451f23f8-43b4-4daa-9511-0c9fb98bad1c" providerId="ADAL" clId="{034AA59E-D954-44E8-84AB-C770C7EA240B}" dt="2023-09-14T08:35:18.583" v="1505" actId="1076"/>
          <ac:spMkLst>
            <pc:docMk/>
            <pc:sldMk cId="3697082059" sldId="361"/>
            <ac:spMk id="14" creationId="{94BEB141-C67D-171F-9888-E5DE489EFE21}"/>
          </ac:spMkLst>
        </pc:spChg>
        <pc:spChg chg="add mod">
          <ac:chgData name="Manaswini Ray" userId="451f23f8-43b4-4daa-9511-0c9fb98bad1c" providerId="ADAL" clId="{034AA59E-D954-44E8-84AB-C770C7EA240B}" dt="2023-09-14T08:31:07.718" v="1460" actId="1076"/>
          <ac:spMkLst>
            <pc:docMk/>
            <pc:sldMk cId="3697082059" sldId="361"/>
            <ac:spMk id="16" creationId="{EAD4A740-2434-7571-4727-4458BCF808F5}"/>
          </ac:spMkLst>
        </pc:spChg>
        <pc:spChg chg="add mod">
          <ac:chgData name="Manaswini Ray" userId="451f23f8-43b4-4daa-9511-0c9fb98bad1c" providerId="ADAL" clId="{034AA59E-D954-44E8-84AB-C770C7EA240B}" dt="2023-09-14T08:31:07.718" v="1460" actId="1076"/>
          <ac:spMkLst>
            <pc:docMk/>
            <pc:sldMk cId="3697082059" sldId="361"/>
            <ac:spMk id="18" creationId="{5219602D-3401-59BA-EFBF-114EA56B669E}"/>
          </ac:spMkLst>
        </pc:spChg>
        <pc:spChg chg="add mod">
          <ac:chgData name="Manaswini Ray" userId="451f23f8-43b4-4daa-9511-0c9fb98bad1c" providerId="ADAL" clId="{034AA59E-D954-44E8-84AB-C770C7EA240B}" dt="2023-09-14T08:31:58.458" v="1473" actId="20577"/>
          <ac:spMkLst>
            <pc:docMk/>
            <pc:sldMk cId="3697082059" sldId="361"/>
            <ac:spMk id="19" creationId="{4786D029-B5B4-30D7-86FF-D380AA226071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28" creationId="{D470F283-4C56-571F-DE84-61D88DE1DE61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30" creationId="{0133A553-6FE8-FC94-AC61-7349EC8E13C1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31" creationId="{9092B43C-D359-152A-8675-F4B8B671D2F7}"/>
          </ac:spMkLst>
        </pc:spChg>
        <pc:spChg chg="add mod">
          <ac:chgData name="Manaswini Ray" userId="451f23f8-43b4-4daa-9511-0c9fb98bad1c" providerId="ADAL" clId="{034AA59E-D954-44E8-84AB-C770C7EA240B}" dt="2023-09-14T08:32:16.945" v="1480" actId="14100"/>
          <ac:spMkLst>
            <pc:docMk/>
            <pc:sldMk cId="3697082059" sldId="361"/>
            <ac:spMk id="37" creationId="{49029FB7-CAB3-261D-A50B-7757EB93CB56}"/>
          </ac:spMkLst>
        </pc:spChg>
        <pc:spChg chg="add mod">
          <ac:chgData name="Manaswini Ray" userId="451f23f8-43b4-4daa-9511-0c9fb98bad1c" providerId="ADAL" clId="{034AA59E-D954-44E8-84AB-C770C7EA240B}" dt="2023-09-14T08:32:45.644" v="1481" actId="20577"/>
          <ac:spMkLst>
            <pc:docMk/>
            <pc:sldMk cId="3697082059" sldId="361"/>
            <ac:spMk id="39" creationId="{6FF436EF-E2F1-7B88-5B3F-9EB692419039}"/>
          </ac:spMkLst>
        </pc:spChg>
        <pc:spChg chg="add mod">
          <ac:chgData name="Manaswini Ray" userId="451f23f8-43b4-4daa-9511-0c9fb98bad1c" providerId="ADAL" clId="{034AA59E-D954-44E8-84AB-C770C7EA240B}" dt="2023-09-14T08:32:12.365" v="1478" actId="1076"/>
          <ac:spMkLst>
            <pc:docMk/>
            <pc:sldMk cId="3697082059" sldId="361"/>
            <ac:spMk id="40" creationId="{D48294BF-8262-2315-6A4B-0176A1A0D5BF}"/>
          </ac:spMkLst>
        </pc:spChg>
        <pc:spChg chg="add mod">
          <ac:chgData name="Manaswini Ray" userId="451f23f8-43b4-4daa-9511-0c9fb98bad1c" providerId="ADAL" clId="{034AA59E-D954-44E8-84AB-C770C7EA240B}" dt="2023-09-14T08:30:45.746" v="1456" actId="1076"/>
          <ac:spMkLst>
            <pc:docMk/>
            <pc:sldMk cId="3697082059" sldId="361"/>
            <ac:spMk id="45" creationId="{1065EDF4-B008-1DAB-54DC-7CD0BB97AAE1}"/>
          </ac:spMkLst>
        </pc:spChg>
        <pc:spChg chg="add mod">
          <ac:chgData name="Manaswini Ray" userId="451f23f8-43b4-4daa-9511-0c9fb98bad1c" providerId="ADAL" clId="{034AA59E-D954-44E8-84AB-C770C7EA240B}" dt="2023-09-14T08:31:35.618" v="1461" actId="20577"/>
          <ac:spMkLst>
            <pc:docMk/>
            <pc:sldMk cId="3697082059" sldId="361"/>
            <ac:spMk id="47" creationId="{C34575D1-C1BC-B3BD-00AD-6002ABBDEC52}"/>
          </ac:spMkLst>
        </pc:spChg>
        <pc:spChg chg="add mod">
          <ac:chgData name="Manaswini Ray" userId="451f23f8-43b4-4daa-9511-0c9fb98bad1c" providerId="ADAL" clId="{034AA59E-D954-44E8-84AB-C770C7EA240B}" dt="2023-09-14T08:31:52.834" v="1469" actId="20577"/>
          <ac:spMkLst>
            <pc:docMk/>
            <pc:sldMk cId="3697082059" sldId="361"/>
            <ac:spMk id="48" creationId="{D0C3C20A-A5DC-E0FC-DA4F-8F2DF0A02CFD}"/>
          </ac:spMkLst>
        </pc:spChg>
        <pc:cxnChg chg="add mod">
          <ac:chgData name="Manaswini Ray" userId="451f23f8-43b4-4daa-9511-0c9fb98bad1c" providerId="ADAL" clId="{034AA59E-D954-44E8-84AB-C770C7EA240B}" dt="2023-09-14T08:30:31.759" v="1453" actId="1076"/>
          <ac:cxnSpMkLst>
            <pc:docMk/>
            <pc:sldMk cId="3697082059" sldId="361"/>
            <ac:cxnSpMk id="3" creationId="{3A7AE566-F034-9C19-1414-420ABED7E989}"/>
          </ac:cxnSpMkLst>
        </pc:cxnChg>
        <pc:cxnChg chg="add mod">
          <ac:chgData name="Manaswini Ray" userId="451f23f8-43b4-4daa-9511-0c9fb98bad1c" providerId="ADAL" clId="{034AA59E-D954-44E8-84AB-C770C7EA240B}" dt="2023-09-14T08:29:51.197" v="1444" actId="1076"/>
          <ac:cxnSpMkLst>
            <pc:docMk/>
            <pc:sldMk cId="3697082059" sldId="361"/>
            <ac:cxnSpMk id="9" creationId="{45AB780F-AC06-58F5-9D8D-510EDB3B20CA}"/>
          </ac:cxnSpMkLst>
        </pc:cxnChg>
        <pc:cxnChg chg="add del mod">
          <ac:chgData name="Manaswini Ray" userId="451f23f8-43b4-4daa-9511-0c9fb98bad1c" providerId="ADAL" clId="{034AA59E-D954-44E8-84AB-C770C7EA240B}" dt="2023-09-14T08:29:51.197" v="1444" actId="1076"/>
          <ac:cxnSpMkLst>
            <pc:docMk/>
            <pc:sldMk cId="3697082059" sldId="361"/>
            <ac:cxnSpMk id="12" creationId="{767BE006-884B-84FA-67F1-99D1856227C9}"/>
          </ac:cxnSpMkLst>
        </pc:cxnChg>
        <pc:cxnChg chg="add mod">
          <ac:chgData name="Manaswini Ray" userId="451f23f8-43b4-4daa-9511-0c9fb98bad1c" providerId="ADAL" clId="{034AA59E-D954-44E8-84AB-C770C7EA240B}" dt="2023-09-14T08:31:07.718" v="1460" actId="1076"/>
          <ac:cxnSpMkLst>
            <pc:docMk/>
            <pc:sldMk cId="3697082059" sldId="361"/>
            <ac:cxnSpMk id="17" creationId="{0521121F-A2EF-F965-3039-DA55ECDD2DD4}"/>
          </ac:cxnSpMkLst>
        </pc:cxnChg>
        <pc:cxnChg chg="add mod">
          <ac:chgData name="Manaswini Ray" userId="451f23f8-43b4-4daa-9511-0c9fb98bad1c" providerId="ADAL" clId="{034AA59E-D954-44E8-84AB-C770C7EA240B}" dt="2023-09-14T08:29:51.197" v="1444" actId="1076"/>
          <ac:cxnSpMkLst>
            <pc:docMk/>
            <pc:sldMk cId="3697082059" sldId="361"/>
            <ac:cxnSpMk id="29" creationId="{D61EF62E-8EAE-1EDF-4F3E-EA0DA824DB22}"/>
          </ac:cxnSpMkLst>
        </pc:cxnChg>
        <pc:cxnChg chg="add mod">
          <ac:chgData name="Manaswini Ray" userId="451f23f8-43b4-4daa-9511-0c9fb98bad1c" providerId="ADAL" clId="{034AA59E-D954-44E8-84AB-C770C7EA240B}" dt="2023-09-14T08:29:32.864" v="1442" actId="1076"/>
          <ac:cxnSpMkLst>
            <pc:docMk/>
            <pc:sldMk cId="3697082059" sldId="361"/>
            <ac:cxnSpMk id="38" creationId="{B7860BA0-0C7A-74BE-AE7B-B56D1754FFE8}"/>
          </ac:cxnSpMkLst>
        </pc:cxnChg>
        <pc:cxnChg chg="add mod">
          <ac:chgData name="Manaswini Ray" userId="451f23f8-43b4-4daa-9511-0c9fb98bad1c" providerId="ADAL" clId="{034AA59E-D954-44E8-84AB-C770C7EA240B}" dt="2023-09-14T08:32:12.365" v="1478" actId="1076"/>
          <ac:cxnSpMkLst>
            <pc:docMk/>
            <pc:sldMk cId="3697082059" sldId="361"/>
            <ac:cxnSpMk id="41" creationId="{F6CE1908-AD27-E2C8-DCDA-209D458E51C5}"/>
          </ac:cxnSpMkLst>
        </pc:cxnChg>
        <pc:cxnChg chg="add mod">
          <ac:chgData name="Manaswini Ray" userId="451f23f8-43b4-4daa-9511-0c9fb98bad1c" providerId="ADAL" clId="{034AA59E-D954-44E8-84AB-C770C7EA240B}" dt="2023-09-14T08:30:45.746" v="1456" actId="1076"/>
          <ac:cxnSpMkLst>
            <pc:docMk/>
            <pc:sldMk cId="3697082059" sldId="361"/>
            <ac:cxnSpMk id="46" creationId="{34960745-5ED6-0BDC-7808-25A3C47896E8}"/>
          </ac:cxnSpMkLst>
        </pc:cxnChg>
        <pc:cxnChg chg="add mod">
          <ac:chgData name="Manaswini Ray" userId="451f23f8-43b4-4daa-9511-0c9fb98bad1c" providerId="ADAL" clId="{034AA59E-D954-44E8-84AB-C770C7EA240B}" dt="2023-09-14T08:31:01.478" v="1459" actId="14100"/>
          <ac:cxnSpMkLst>
            <pc:docMk/>
            <pc:sldMk cId="3697082059" sldId="361"/>
            <ac:cxnSpMk id="49" creationId="{C8BAE471-8D72-F07E-396B-EB34EAF8D34D}"/>
          </ac:cxnSpMkLst>
        </pc:cxnChg>
        <pc:cxnChg chg="add mod">
          <ac:chgData name="Manaswini Ray" userId="451f23f8-43b4-4daa-9511-0c9fb98bad1c" providerId="ADAL" clId="{034AA59E-D954-44E8-84AB-C770C7EA240B}" dt="2023-09-14T08:36:28.817" v="1508" actId="14100"/>
          <ac:cxnSpMkLst>
            <pc:docMk/>
            <pc:sldMk cId="3697082059" sldId="361"/>
            <ac:cxnSpMk id="54" creationId="{FFE3A72D-B047-0593-CE36-6CF4A2AA692D}"/>
          </ac:cxnSpMkLst>
        </pc:cxnChg>
        <pc:cxnChg chg="add mod">
          <ac:chgData name="Manaswini Ray" userId="451f23f8-43b4-4daa-9511-0c9fb98bad1c" providerId="ADAL" clId="{034AA59E-D954-44E8-84AB-C770C7EA240B}" dt="2023-09-14T08:36:23.874" v="1507" actId="14100"/>
          <ac:cxnSpMkLst>
            <pc:docMk/>
            <pc:sldMk cId="3697082059" sldId="361"/>
            <ac:cxnSpMk id="62" creationId="{1EE55CE0-A791-7CD7-A744-4BAE857F660A}"/>
          </ac:cxnSpMkLst>
        </pc:cxnChg>
      </pc:sldChg>
      <pc:sldChg chg="addSp delSp modSp new mod delAnim modAnim">
        <pc:chgData name="Manaswini Ray" userId="451f23f8-43b4-4daa-9511-0c9fb98bad1c" providerId="ADAL" clId="{034AA59E-D954-44E8-84AB-C770C7EA240B}" dt="2023-09-15T14:13:45.218" v="2257" actId="1076"/>
        <pc:sldMkLst>
          <pc:docMk/>
          <pc:sldMk cId="592478941" sldId="362"/>
        </pc:sldMkLst>
        <pc:spChg chg="add del mod">
          <ac:chgData name="Manaswini Ray" userId="451f23f8-43b4-4daa-9511-0c9fb98bad1c" providerId="ADAL" clId="{034AA59E-D954-44E8-84AB-C770C7EA240B}" dt="2023-09-14T10:32:04.912" v="1834" actId="1076"/>
          <ac:spMkLst>
            <pc:docMk/>
            <pc:sldMk cId="592478941" sldId="362"/>
            <ac:spMk id="2" creationId="{90926BF3-B67F-A716-5A8C-4B0813531291}"/>
          </ac:spMkLst>
        </pc:spChg>
        <pc:spChg chg="add del mod">
          <ac:chgData name="Manaswini Ray" userId="451f23f8-43b4-4daa-9511-0c9fb98bad1c" providerId="ADAL" clId="{034AA59E-D954-44E8-84AB-C770C7EA240B}" dt="2023-09-14T10:32:04.912" v="1834" actId="1076"/>
          <ac:spMkLst>
            <pc:docMk/>
            <pc:sldMk cId="592478941" sldId="362"/>
            <ac:spMk id="4" creationId="{4AA06174-5F79-5624-5CF4-7CE8EC51AECB}"/>
          </ac:spMkLst>
        </pc:spChg>
        <pc:spChg chg="add del mod">
          <ac:chgData name="Manaswini Ray" userId="451f23f8-43b4-4daa-9511-0c9fb98bad1c" providerId="ADAL" clId="{034AA59E-D954-44E8-84AB-C770C7EA240B}" dt="2023-09-14T10:26:35.939" v="1767" actId="478"/>
          <ac:spMkLst>
            <pc:docMk/>
            <pc:sldMk cId="592478941" sldId="362"/>
            <ac:spMk id="5" creationId="{A5942CE1-A21B-FB52-2DC9-B1B5FC147CC3}"/>
          </ac:spMkLst>
        </pc:spChg>
        <pc:spChg chg="add del mod">
          <ac:chgData name="Manaswini Ray" userId="451f23f8-43b4-4daa-9511-0c9fb98bad1c" providerId="ADAL" clId="{034AA59E-D954-44E8-84AB-C770C7EA240B}" dt="2023-09-14T10:26:45.413" v="1770" actId="478"/>
          <ac:spMkLst>
            <pc:docMk/>
            <pc:sldMk cId="592478941" sldId="362"/>
            <ac:spMk id="7" creationId="{F0454849-8630-CB9E-EC90-0C045F634D44}"/>
          </ac:spMkLst>
        </pc:spChg>
        <pc:spChg chg="add del mod">
          <ac:chgData name="Manaswini Ray" userId="451f23f8-43b4-4daa-9511-0c9fb98bad1c" providerId="ADAL" clId="{034AA59E-D954-44E8-84AB-C770C7EA240B}" dt="2023-09-14T10:37:44.484" v="1935" actId="20577"/>
          <ac:spMkLst>
            <pc:docMk/>
            <pc:sldMk cId="592478941" sldId="362"/>
            <ac:spMk id="8" creationId="{47420239-2D63-F19A-144B-2198282C2982}"/>
          </ac:spMkLst>
        </pc:spChg>
        <pc:spChg chg="add del mod">
          <ac:chgData name="Manaswini Ray" userId="451f23f8-43b4-4daa-9511-0c9fb98bad1c" providerId="ADAL" clId="{034AA59E-D954-44E8-84AB-C770C7EA240B}" dt="2023-09-14T10:26:48.928" v="1772" actId="478"/>
          <ac:spMkLst>
            <pc:docMk/>
            <pc:sldMk cId="592478941" sldId="362"/>
            <ac:spMk id="9" creationId="{624EB18C-926B-24F2-ABF1-66FD5A4D576A}"/>
          </ac:spMkLst>
        </pc:spChg>
        <pc:spChg chg="add mod">
          <ac:chgData name="Manaswini Ray" userId="451f23f8-43b4-4daa-9511-0c9fb98bad1c" providerId="ADAL" clId="{034AA59E-D954-44E8-84AB-C770C7EA240B}" dt="2023-09-14T10:42:21.716" v="1939"/>
          <ac:spMkLst>
            <pc:docMk/>
            <pc:sldMk cId="592478941" sldId="362"/>
            <ac:spMk id="12" creationId="{E45EFFC8-FBFB-D82B-6436-8FF4ADDA1C80}"/>
          </ac:spMkLst>
        </pc:spChg>
        <pc:spChg chg="add del mod">
          <ac:chgData name="Manaswini Ray" userId="451f23f8-43b4-4daa-9511-0c9fb98bad1c" providerId="ADAL" clId="{034AA59E-D954-44E8-84AB-C770C7EA240B}" dt="2023-09-14T10:23:46.826" v="1684" actId="478"/>
          <ac:spMkLst>
            <pc:docMk/>
            <pc:sldMk cId="592478941" sldId="362"/>
            <ac:spMk id="13" creationId="{637DF406-78FE-898B-DCEE-4393AE62987D}"/>
          </ac:spMkLst>
        </pc:spChg>
        <pc:spChg chg="add del mod">
          <ac:chgData name="Manaswini Ray" userId="451f23f8-43b4-4daa-9511-0c9fb98bad1c" providerId="ADAL" clId="{034AA59E-D954-44E8-84AB-C770C7EA240B}" dt="2023-09-14T10:23:46.826" v="1684" actId="478"/>
          <ac:spMkLst>
            <pc:docMk/>
            <pc:sldMk cId="592478941" sldId="362"/>
            <ac:spMk id="15" creationId="{C479A2B4-B333-9C5C-25F8-15B4B4AB70CC}"/>
          </ac:spMkLst>
        </pc:spChg>
        <pc:spChg chg="add mod">
          <ac:chgData name="Manaswini Ray" userId="451f23f8-43b4-4daa-9511-0c9fb98bad1c" providerId="ADAL" clId="{034AA59E-D954-44E8-84AB-C770C7EA240B}" dt="2023-09-14T10:32:19.990" v="1837" actId="1076"/>
          <ac:spMkLst>
            <pc:docMk/>
            <pc:sldMk cId="592478941" sldId="362"/>
            <ac:spMk id="16" creationId="{54BE5C6B-7195-1F79-C5E4-692E1AB63DB8}"/>
          </ac:spMkLst>
        </pc:spChg>
        <pc:spChg chg="add mod">
          <ac:chgData name="Manaswini Ray" userId="451f23f8-43b4-4daa-9511-0c9fb98bad1c" providerId="ADAL" clId="{034AA59E-D954-44E8-84AB-C770C7EA240B}" dt="2023-09-14T11:02:49.695" v="2014" actId="20577"/>
          <ac:spMkLst>
            <pc:docMk/>
            <pc:sldMk cId="592478941" sldId="362"/>
            <ac:spMk id="18" creationId="{18360850-E966-ED0C-449B-6F3F2E7ED487}"/>
          </ac:spMkLst>
        </pc:spChg>
        <pc:spChg chg="add mod">
          <ac:chgData name="Manaswini Ray" userId="451f23f8-43b4-4daa-9511-0c9fb98bad1c" providerId="ADAL" clId="{034AA59E-D954-44E8-84AB-C770C7EA240B}" dt="2023-09-14T10:42:31.787" v="1943"/>
          <ac:spMkLst>
            <pc:docMk/>
            <pc:sldMk cId="592478941" sldId="362"/>
            <ac:spMk id="19" creationId="{3A649D37-3738-2FC1-7328-6F647B0111EE}"/>
          </ac:spMkLst>
        </pc:spChg>
        <pc:spChg chg="add mod">
          <ac:chgData name="Manaswini Ray" userId="451f23f8-43b4-4daa-9511-0c9fb98bad1c" providerId="ADAL" clId="{034AA59E-D954-44E8-84AB-C770C7EA240B}" dt="2023-09-14T10:27:37.537" v="1780" actId="14100"/>
          <ac:spMkLst>
            <pc:docMk/>
            <pc:sldMk cId="592478941" sldId="362"/>
            <ac:spMk id="23" creationId="{970C95FE-A257-68AD-DDF5-39E771B603ED}"/>
          </ac:spMkLst>
        </pc:spChg>
        <pc:spChg chg="add mod">
          <ac:chgData name="Manaswini Ray" userId="451f23f8-43b4-4daa-9511-0c9fb98bad1c" providerId="ADAL" clId="{034AA59E-D954-44E8-84AB-C770C7EA240B}" dt="2023-09-14T10:27:05.331" v="1773" actId="1076"/>
          <ac:spMkLst>
            <pc:docMk/>
            <pc:sldMk cId="592478941" sldId="362"/>
            <ac:spMk id="25" creationId="{F3C2EB61-61D8-D50F-ED83-CEEFC6A1E427}"/>
          </ac:spMkLst>
        </pc:spChg>
        <pc:spChg chg="add mod">
          <ac:chgData name="Manaswini Ray" userId="451f23f8-43b4-4daa-9511-0c9fb98bad1c" providerId="ADAL" clId="{034AA59E-D954-44E8-84AB-C770C7EA240B}" dt="2023-09-14T11:16:37.611" v="2016" actId="20577"/>
          <ac:spMkLst>
            <pc:docMk/>
            <pc:sldMk cId="592478941" sldId="362"/>
            <ac:spMk id="26" creationId="{0778CD71-1AFD-FD76-C4C9-08E66216D9BD}"/>
          </ac:spMkLst>
        </pc:spChg>
        <pc:spChg chg="add mod">
          <ac:chgData name="Manaswini Ray" userId="451f23f8-43b4-4daa-9511-0c9fb98bad1c" providerId="ADAL" clId="{034AA59E-D954-44E8-84AB-C770C7EA240B}" dt="2023-09-14T10:29:36.059" v="1807" actId="1076"/>
          <ac:spMkLst>
            <pc:docMk/>
            <pc:sldMk cId="592478941" sldId="362"/>
            <ac:spMk id="33" creationId="{F4136DB8-0C45-2C98-8376-850BA43EEF3E}"/>
          </ac:spMkLst>
        </pc:spChg>
        <pc:spChg chg="add mod">
          <ac:chgData name="Manaswini Ray" userId="451f23f8-43b4-4daa-9511-0c9fb98bad1c" providerId="ADAL" clId="{034AA59E-D954-44E8-84AB-C770C7EA240B}" dt="2023-09-14T10:29:38.102" v="1808" actId="20577"/>
          <ac:spMkLst>
            <pc:docMk/>
            <pc:sldMk cId="592478941" sldId="362"/>
            <ac:spMk id="35" creationId="{13EAE598-B70D-A21B-9A5B-8EE00420E2D2}"/>
          </ac:spMkLst>
        </pc:spChg>
        <pc:spChg chg="add mod">
          <ac:chgData name="Manaswini Ray" userId="451f23f8-43b4-4daa-9511-0c9fb98bad1c" providerId="ADAL" clId="{034AA59E-D954-44E8-84AB-C770C7EA240B}" dt="2023-09-14T11:16:34.641" v="2015" actId="20577"/>
          <ac:spMkLst>
            <pc:docMk/>
            <pc:sldMk cId="592478941" sldId="362"/>
            <ac:spMk id="36" creationId="{DB6325AA-741C-7D95-7289-6B3F83EA8563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47" creationId="{E94CBE6B-C136-84DB-676F-6C0C219F7457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48" creationId="{8DF18C20-3F1F-2465-EEA5-0620E727E455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49" creationId="{11FDE820-C1C0-909A-DC27-B4F7FFFC5468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50" creationId="{4B4D1A78-79F7-1C3E-1DA3-F359664161B2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51" creationId="{C75EDC92-0CD4-610A-3FDC-9A4DD7D0441E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52" creationId="{5D412F02-975C-E77F-55D4-3CDD11AB50E8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53" creationId="{FC3BE06B-DC04-ECC4-2E96-93C9C0DA2FB5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54" creationId="{D841FA6C-943E-25BC-6488-2093F2B4FB27}"/>
          </ac:spMkLst>
        </pc:spChg>
        <pc:spChg chg="add del mod">
          <ac:chgData name="Manaswini Ray" userId="451f23f8-43b4-4daa-9511-0c9fb98bad1c" providerId="ADAL" clId="{034AA59E-D954-44E8-84AB-C770C7EA240B}" dt="2023-09-14T10:35:54.074" v="1910" actId="478"/>
          <ac:spMkLst>
            <pc:docMk/>
            <pc:sldMk cId="592478941" sldId="362"/>
            <ac:spMk id="72" creationId="{9FDF0699-7CFD-892B-3CCD-950F9A66506B}"/>
          </ac:spMkLst>
        </pc:spChg>
        <pc:spChg chg="add del mod">
          <ac:chgData name="Manaswini Ray" userId="451f23f8-43b4-4daa-9511-0c9fb98bad1c" providerId="ADAL" clId="{034AA59E-D954-44E8-84AB-C770C7EA240B}" dt="2023-09-14T10:35:54.074" v="1910" actId="478"/>
          <ac:spMkLst>
            <pc:docMk/>
            <pc:sldMk cId="592478941" sldId="362"/>
            <ac:spMk id="73" creationId="{35782A67-9F58-E8D1-9F12-1034C8247CA8}"/>
          </ac:spMkLst>
        </pc:spChg>
        <pc:spChg chg="add mod">
          <ac:chgData name="Manaswini Ray" userId="451f23f8-43b4-4daa-9511-0c9fb98bad1c" providerId="ADAL" clId="{034AA59E-D954-44E8-84AB-C770C7EA240B}" dt="2023-09-14T10:37:20.799" v="1925" actId="1076"/>
          <ac:spMkLst>
            <pc:docMk/>
            <pc:sldMk cId="592478941" sldId="362"/>
            <ac:spMk id="74" creationId="{E8B12CC5-A239-D536-4BD3-2B3987830D72}"/>
          </ac:spMkLst>
        </pc:spChg>
        <pc:spChg chg="add mod">
          <ac:chgData name="Manaswini Ray" userId="451f23f8-43b4-4daa-9511-0c9fb98bad1c" providerId="ADAL" clId="{034AA59E-D954-44E8-84AB-C770C7EA240B}" dt="2023-09-14T10:37:20.799" v="1925" actId="1076"/>
          <ac:spMkLst>
            <pc:docMk/>
            <pc:sldMk cId="592478941" sldId="362"/>
            <ac:spMk id="75" creationId="{0E4CD42B-F2F9-771E-9BE1-E445178B5BDA}"/>
          </ac:spMkLst>
        </pc:spChg>
        <pc:spChg chg="add mod">
          <ac:chgData name="Manaswini Ray" userId="451f23f8-43b4-4daa-9511-0c9fb98bad1c" providerId="ADAL" clId="{034AA59E-D954-44E8-84AB-C770C7EA240B}" dt="2023-09-14T10:37:31.559" v="1927" actId="1076"/>
          <ac:spMkLst>
            <pc:docMk/>
            <pc:sldMk cId="592478941" sldId="362"/>
            <ac:spMk id="76" creationId="{2293C80C-05CB-3B49-6E7F-C73705EAFC6A}"/>
          </ac:spMkLst>
        </pc:spChg>
        <pc:spChg chg="add mod">
          <ac:chgData name="Manaswini Ray" userId="451f23f8-43b4-4daa-9511-0c9fb98bad1c" providerId="ADAL" clId="{034AA59E-D954-44E8-84AB-C770C7EA240B}" dt="2023-09-14T10:37:31.559" v="1927" actId="1076"/>
          <ac:spMkLst>
            <pc:docMk/>
            <pc:sldMk cId="592478941" sldId="362"/>
            <ac:spMk id="77" creationId="{3460E997-4B78-7170-C6AF-E9A8A246917A}"/>
          </ac:spMkLst>
        </pc:spChg>
        <pc:spChg chg="add mod">
          <ac:chgData name="Manaswini Ray" userId="451f23f8-43b4-4daa-9511-0c9fb98bad1c" providerId="ADAL" clId="{034AA59E-D954-44E8-84AB-C770C7EA240B}" dt="2023-09-14T10:35:15.179" v="1876" actId="20577"/>
          <ac:spMkLst>
            <pc:docMk/>
            <pc:sldMk cId="592478941" sldId="362"/>
            <ac:spMk id="78" creationId="{9771C93A-48F8-A1D4-59CC-83FC2737A2A7}"/>
          </ac:spMkLst>
        </pc:spChg>
        <pc:spChg chg="add mod">
          <ac:chgData name="Manaswini Ray" userId="451f23f8-43b4-4daa-9511-0c9fb98bad1c" providerId="ADAL" clId="{034AA59E-D954-44E8-84AB-C770C7EA240B}" dt="2023-09-14T10:34:22.469" v="1859" actId="14100"/>
          <ac:spMkLst>
            <pc:docMk/>
            <pc:sldMk cId="592478941" sldId="362"/>
            <ac:spMk id="79" creationId="{3C65AD0F-0AE7-D598-C2F4-F01F0E0695C8}"/>
          </ac:spMkLst>
        </pc:spChg>
        <pc:cxnChg chg="add del mod">
          <ac:chgData name="Manaswini Ray" userId="451f23f8-43b4-4daa-9511-0c9fb98bad1c" providerId="ADAL" clId="{034AA59E-D954-44E8-84AB-C770C7EA240B}" dt="2023-09-14T10:32:04.912" v="1834" actId="1076"/>
          <ac:cxnSpMkLst>
            <pc:docMk/>
            <pc:sldMk cId="592478941" sldId="362"/>
            <ac:cxnSpMk id="3" creationId="{F048E608-B3CB-B74D-755A-F8D0DDF672E4}"/>
          </ac:cxnSpMkLst>
        </pc:cxnChg>
        <pc:cxnChg chg="add del mod">
          <ac:chgData name="Manaswini Ray" userId="451f23f8-43b4-4daa-9511-0c9fb98bad1c" providerId="ADAL" clId="{034AA59E-D954-44E8-84AB-C770C7EA240B}" dt="2023-09-14T10:26:35.939" v="1767" actId="478"/>
          <ac:cxnSpMkLst>
            <pc:docMk/>
            <pc:sldMk cId="592478941" sldId="362"/>
            <ac:cxnSpMk id="6" creationId="{E3BE9AD3-7062-E680-151E-A26038D828BD}"/>
          </ac:cxnSpMkLst>
        </pc:cxnChg>
        <pc:cxnChg chg="add del mod">
          <ac:chgData name="Manaswini Ray" userId="451f23f8-43b4-4daa-9511-0c9fb98bad1c" providerId="ADAL" clId="{034AA59E-D954-44E8-84AB-C770C7EA240B}" dt="2023-09-14T10:29:00.383" v="1802" actId="478"/>
          <ac:cxnSpMkLst>
            <pc:docMk/>
            <pc:sldMk cId="592478941" sldId="362"/>
            <ac:cxnSpMk id="10" creationId="{EE7E21C1-44DE-F805-A041-A990F813359A}"/>
          </ac:cxnSpMkLst>
        </pc:cxnChg>
        <pc:cxnChg chg="add del mod">
          <ac:chgData name="Manaswini Ray" userId="451f23f8-43b4-4daa-9511-0c9fb98bad1c" providerId="ADAL" clId="{034AA59E-D954-44E8-84AB-C770C7EA240B}" dt="2023-09-15T14:13:45.218" v="2257" actId="1076"/>
          <ac:cxnSpMkLst>
            <pc:docMk/>
            <pc:sldMk cId="592478941" sldId="362"/>
            <ac:cxnSpMk id="11" creationId="{55899AEF-9D01-D2AE-E592-DD7EF712C8D5}"/>
          </ac:cxnSpMkLst>
        </pc:cxnChg>
        <pc:cxnChg chg="add del mod">
          <ac:chgData name="Manaswini Ray" userId="451f23f8-43b4-4daa-9511-0c9fb98bad1c" providerId="ADAL" clId="{034AA59E-D954-44E8-84AB-C770C7EA240B}" dt="2023-09-14T10:23:46.826" v="1684" actId="478"/>
          <ac:cxnSpMkLst>
            <pc:docMk/>
            <pc:sldMk cId="592478941" sldId="362"/>
            <ac:cxnSpMk id="14" creationId="{AC009C77-4B6B-A5C5-918B-D3FE97B2FAD8}"/>
          </ac:cxnSpMkLst>
        </pc:cxnChg>
        <pc:cxnChg chg="add mod">
          <ac:chgData name="Manaswini Ray" userId="451f23f8-43b4-4daa-9511-0c9fb98bad1c" providerId="ADAL" clId="{034AA59E-D954-44E8-84AB-C770C7EA240B}" dt="2023-09-14T10:32:19.990" v="1837" actId="1076"/>
          <ac:cxnSpMkLst>
            <pc:docMk/>
            <pc:sldMk cId="592478941" sldId="362"/>
            <ac:cxnSpMk id="17" creationId="{1A573B48-95F4-B2E3-3403-66BBAAFE4A1F}"/>
          </ac:cxnSpMkLst>
        </pc:cxnChg>
        <pc:cxnChg chg="add mod">
          <ac:chgData name="Manaswini Ray" userId="451f23f8-43b4-4daa-9511-0c9fb98bad1c" providerId="ADAL" clId="{034AA59E-D954-44E8-84AB-C770C7EA240B}" dt="2023-09-14T10:36:57.347" v="1921" actId="1582"/>
          <ac:cxnSpMkLst>
            <pc:docMk/>
            <pc:sldMk cId="592478941" sldId="362"/>
            <ac:cxnSpMk id="20" creationId="{0C3D24E1-2E8D-7176-BE07-999B0FDEF466}"/>
          </ac:cxnSpMkLst>
        </pc:cxnChg>
        <pc:cxnChg chg="add mod">
          <ac:chgData name="Manaswini Ray" userId="451f23f8-43b4-4daa-9511-0c9fb98bad1c" providerId="ADAL" clId="{034AA59E-D954-44E8-84AB-C770C7EA240B}" dt="2023-09-14T10:27:40.872" v="1781" actId="14100"/>
          <ac:cxnSpMkLst>
            <pc:docMk/>
            <pc:sldMk cId="592478941" sldId="362"/>
            <ac:cxnSpMk id="24" creationId="{17598B8D-61DD-4C6A-1587-38C9B11D0F3B}"/>
          </ac:cxnSpMkLst>
        </pc:cxnChg>
        <pc:cxnChg chg="add mod">
          <ac:chgData name="Manaswini Ray" userId="451f23f8-43b4-4daa-9511-0c9fb98bad1c" providerId="ADAL" clId="{034AA59E-D954-44E8-84AB-C770C7EA240B}" dt="2023-09-14T10:29:36.059" v="1807" actId="1076"/>
          <ac:cxnSpMkLst>
            <pc:docMk/>
            <pc:sldMk cId="592478941" sldId="362"/>
            <ac:cxnSpMk id="34" creationId="{47E9B744-1DFC-EB90-48F3-993D7CE8C34B}"/>
          </ac:cxnSpMkLst>
        </pc:cxnChg>
        <pc:cxnChg chg="add mod">
          <ac:chgData name="Manaswini Ray" userId="451f23f8-43b4-4daa-9511-0c9fb98bad1c" providerId="ADAL" clId="{034AA59E-D954-44E8-84AB-C770C7EA240B}" dt="2023-09-14T10:30:45.053" v="1820" actId="14100"/>
          <ac:cxnSpMkLst>
            <pc:docMk/>
            <pc:sldMk cId="592478941" sldId="362"/>
            <ac:cxnSpMk id="37" creationId="{FA9F5739-0F17-AB2B-7F62-21A16B54EBAD}"/>
          </ac:cxnSpMkLst>
        </pc:cxnChg>
        <pc:cxnChg chg="add del mod">
          <ac:chgData name="Manaswini Ray" userId="451f23f8-43b4-4daa-9511-0c9fb98bad1c" providerId="ADAL" clId="{034AA59E-D954-44E8-84AB-C770C7EA240B}" dt="2023-09-14T10:31:54.427" v="1833"/>
          <ac:cxnSpMkLst>
            <pc:docMk/>
            <pc:sldMk cId="592478941" sldId="362"/>
            <ac:cxnSpMk id="46" creationId="{5CA1F9F0-3445-014E-266C-C4F5CF3C1286}"/>
          </ac:cxnSpMkLst>
        </pc:cxnChg>
        <pc:cxnChg chg="add del mod">
          <ac:chgData name="Manaswini Ray" userId="451f23f8-43b4-4daa-9511-0c9fb98bad1c" providerId="ADAL" clId="{034AA59E-D954-44E8-84AB-C770C7EA240B}" dt="2023-09-14T10:31:54.427" v="1833"/>
          <ac:cxnSpMkLst>
            <pc:docMk/>
            <pc:sldMk cId="592478941" sldId="362"/>
            <ac:cxnSpMk id="55" creationId="{AE1CC08B-8AB8-AE85-C9F2-99722C7E220C}"/>
          </ac:cxnSpMkLst>
        </pc:cxnChg>
        <pc:cxnChg chg="add del mod">
          <ac:chgData name="Manaswini Ray" userId="451f23f8-43b4-4daa-9511-0c9fb98bad1c" providerId="ADAL" clId="{034AA59E-D954-44E8-84AB-C770C7EA240B}" dt="2023-09-14T10:31:54.427" v="1833"/>
          <ac:cxnSpMkLst>
            <pc:docMk/>
            <pc:sldMk cId="592478941" sldId="362"/>
            <ac:cxnSpMk id="56" creationId="{9D59ABA3-E840-B47C-8ED9-B71247C0BF87}"/>
          </ac:cxnSpMkLst>
        </pc:cxnChg>
        <pc:cxnChg chg="add del mod">
          <ac:chgData name="Manaswini Ray" userId="451f23f8-43b4-4daa-9511-0c9fb98bad1c" providerId="ADAL" clId="{034AA59E-D954-44E8-84AB-C770C7EA240B}" dt="2023-09-14T10:31:54.427" v="1833"/>
          <ac:cxnSpMkLst>
            <pc:docMk/>
            <pc:sldMk cId="592478941" sldId="362"/>
            <ac:cxnSpMk id="57" creationId="{D1707D6C-B64B-8276-96C7-6D58C531EC17}"/>
          </ac:cxnSpMkLst>
        </pc:cxnChg>
        <pc:cxnChg chg="add mod">
          <ac:chgData name="Manaswini Ray" userId="451f23f8-43b4-4daa-9511-0c9fb98bad1c" providerId="ADAL" clId="{034AA59E-D954-44E8-84AB-C770C7EA240B}" dt="2023-09-14T10:37:10.052" v="1924" actId="14100"/>
          <ac:cxnSpMkLst>
            <pc:docMk/>
            <pc:sldMk cId="592478941" sldId="362"/>
            <ac:cxnSpMk id="71" creationId="{D402AE5D-E7B4-BCB7-4431-8E12770D65EF}"/>
          </ac:cxnSpMkLst>
        </pc:cxnChg>
        <pc:cxnChg chg="add mod">
          <ac:chgData name="Manaswini Ray" userId="451f23f8-43b4-4daa-9511-0c9fb98bad1c" providerId="ADAL" clId="{034AA59E-D954-44E8-84AB-C770C7EA240B}" dt="2023-09-14T10:37:31.559" v="1927" actId="1076"/>
          <ac:cxnSpMkLst>
            <pc:docMk/>
            <pc:sldMk cId="592478941" sldId="362"/>
            <ac:cxnSpMk id="80" creationId="{661AE82D-F3EC-DACA-389B-A818DB7262F2}"/>
          </ac:cxnSpMkLst>
        </pc:cxnChg>
        <pc:cxnChg chg="add mod">
          <ac:chgData name="Manaswini Ray" userId="451f23f8-43b4-4daa-9511-0c9fb98bad1c" providerId="ADAL" clId="{034AA59E-D954-44E8-84AB-C770C7EA240B}" dt="2023-09-14T10:37:20.799" v="1925" actId="1076"/>
          <ac:cxnSpMkLst>
            <pc:docMk/>
            <pc:sldMk cId="592478941" sldId="362"/>
            <ac:cxnSpMk id="81" creationId="{05869FD4-240B-F66E-92B1-A3AB18CA67F8}"/>
          </ac:cxnSpMkLst>
        </pc:cxnChg>
        <pc:cxnChg chg="add del mod">
          <ac:chgData name="Manaswini Ray" userId="451f23f8-43b4-4daa-9511-0c9fb98bad1c" providerId="ADAL" clId="{034AA59E-D954-44E8-84AB-C770C7EA240B}" dt="2023-09-14T10:35:57.583" v="1912" actId="478"/>
          <ac:cxnSpMkLst>
            <pc:docMk/>
            <pc:sldMk cId="592478941" sldId="362"/>
            <ac:cxnSpMk id="82" creationId="{BC551395-EE64-2159-FB00-8796E988886E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5T14:15:51.103" v="2286" actId="14100"/>
        <pc:sldMkLst>
          <pc:docMk/>
          <pc:sldMk cId="2353841070" sldId="363"/>
        </pc:sldMkLst>
        <pc:spChg chg="add mod">
          <ac:chgData name="Manaswini Ray" userId="451f23f8-43b4-4daa-9511-0c9fb98bad1c" providerId="ADAL" clId="{034AA59E-D954-44E8-84AB-C770C7EA240B}" dt="2023-09-15T14:03:57.341" v="2026" actId="20577"/>
          <ac:spMkLst>
            <pc:docMk/>
            <pc:sldMk cId="2353841070" sldId="363"/>
            <ac:spMk id="2" creationId="{642FE3F9-FDD2-7B52-4DB8-9B2437ED1A93}"/>
          </ac:spMkLst>
        </pc:spChg>
        <pc:spChg chg="add del mod">
          <ac:chgData name="Manaswini Ray" userId="451f23f8-43b4-4daa-9511-0c9fb98bad1c" providerId="ADAL" clId="{034AA59E-D954-44E8-84AB-C770C7EA240B}" dt="2023-09-15T14:06:24.712" v="2055" actId="478"/>
          <ac:spMkLst>
            <pc:docMk/>
            <pc:sldMk cId="2353841070" sldId="363"/>
            <ac:spMk id="3" creationId="{B8D9A76E-67AF-8FCA-AD3E-21D28F0B4F3C}"/>
          </ac:spMkLst>
        </pc:spChg>
        <pc:spChg chg="add del mod">
          <ac:chgData name="Manaswini Ray" userId="451f23f8-43b4-4daa-9511-0c9fb98bad1c" providerId="ADAL" clId="{034AA59E-D954-44E8-84AB-C770C7EA240B}" dt="2023-09-15T14:04:05.430" v="2027" actId="478"/>
          <ac:spMkLst>
            <pc:docMk/>
            <pc:sldMk cId="2353841070" sldId="363"/>
            <ac:spMk id="5" creationId="{C171BAA0-7A59-9FBC-039B-ABFDF0784D9C}"/>
          </ac:spMkLst>
        </pc:spChg>
        <pc:spChg chg="add del mod">
          <ac:chgData name="Manaswini Ray" userId="451f23f8-43b4-4daa-9511-0c9fb98bad1c" providerId="ADAL" clId="{034AA59E-D954-44E8-84AB-C770C7EA240B}" dt="2023-09-15T14:06:24.712" v="2055" actId="478"/>
          <ac:spMkLst>
            <pc:docMk/>
            <pc:sldMk cId="2353841070" sldId="363"/>
            <ac:spMk id="6" creationId="{A92AA162-2078-D0E4-A8CF-D40DD49517AF}"/>
          </ac:spMkLst>
        </pc:spChg>
        <pc:spChg chg="add del mod">
          <ac:chgData name="Manaswini Ray" userId="451f23f8-43b4-4daa-9511-0c9fb98bad1c" providerId="ADAL" clId="{034AA59E-D954-44E8-84AB-C770C7EA240B}" dt="2023-09-15T14:06:24.712" v="2055" actId="478"/>
          <ac:spMkLst>
            <pc:docMk/>
            <pc:sldMk cId="2353841070" sldId="363"/>
            <ac:spMk id="7" creationId="{7522E267-B925-F95A-58D4-F827CEA413B5}"/>
          </ac:spMkLst>
        </pc:spChg>
        <pc:spChg chg="add del mod">
          <ac:chgData name="Manaswini Ray" userId="451f23f8-43b4-4daa-9511-0c9fb98bad1c" providerId="ADAL" clId="{034AA59E-D954-44E8-84AB-C770C7EA240B}" dt="2023-09-15T14:04:05.430" v="2027" actId="478"/>
          <ac:spMkLst>
            <pc:docMk/>
            <pc:sldMk cId="2353841070" sldId="363"/>
            <ac:spMk id="8" creationId="{06FCDD24-7C81-FF35-7C11-6D57788F6CF3}"/>
          </ac:spMkLst>
        </pc:spChg>
        <pc:spChg chg="add mod">
          <ac:chgData name="Manaswini Ray" userId="451f23f8-43b4-4daa-9511-0c9fb98bad1c" providerId="ADAL" clId="{034AA59E-D954-44E8-84AB-C770C7EA240B}" dt="2023-09-15T14:05:21.105" v="2039" actId="1076"/>
          <ac:spMkLst>
            <pc:docMk/>
            <pc:sldMk cId="2353841070" sldId="363"/>
            <ac:spMk id="9" creationId="{E0492C03-0936-0B07-7423-66A9C4C6141C}"/>
          </ac:spMkLst>
        </pc:spChg>
        <pc:spChg chg="add mod">
          <ac:chgData name="Manaswini Ray" userId="451f23f8-43b4-4daa-9511-0c9fb98bad1c" providerId="ADAL" clId="{034AA59E-D954-44E8-84AB-C770C7EA240B}" dt="2023-09-15T14:05:21.105" v="2039" actId="1076"/>
          <ac:spMkLst>
            <pc:docMk/>
            <pc:sldMk cId="2353841070" sldId="363"/>
            <ac:spMk id="11" creationId="{1A4BF080-C692-BF02-8529-8927B351E879}"/>
          </ac:spMkLst>
        </pc:spChg>
        <pc:spChg chg="add mod">
          <ac:chgData name="Manaswini Ray" userId="451f23f8-43b4-4daa-9511-0c9fb98bad1c" providerId="ADAL" clId="{034AA59E-D954-44E8-84AB-C770C7EA240B}" dt="2023-09-15T14:08:14.582" v="2124" actId="20577"/>
          <ac:spMkLst>
            <pc:docMk/>
            <pc:sldMk cId="2353841070" sldId="363"/>
            <ac:spMk id="12" creationId="{5A4271F6-666E-B530-E03C-C14E47D01B08}"/>
          </ac:spMkLst>
        </pc:spChg>
        <pc:spChg chg="add del mod">
          <ac:chgData name="Manaswini Ray" userId="451f23f8-43b4-4daa-9511-0c9fb98bad1c" providerId="ADAL" clId="{034AA59E-D954-44E8-84AB-C770C7EA240B}" dt="2023-09-15T14:06:24.712" v="2055" actId="478"/>
          <ac:spMkLst>
            <pc:docMk/>
            <pc:sldMk cId="2353841070" sldId="363"/>
            <ac:spMk id="15" creationId="{B4018402-F50F-6473-A0B8-DAF2411D4980}"/>
          </ac:spMkLst>
        </pc:spChg>
        <pc:spChg chg="add del mod">
          <ac:chgData name="Manaswini Ray" userId="451f23f8-43b4-4daa-9511-0c9fb98bad1c" providerId="ADAL" clId="{034AA59E-D954-44E8-84AB-C770C7EA240B}" dt="2023-09-15T14:06:24.712" v="2055" actId="478"/>
          <ac:spMkLst>
            <pc:docMk/>
            <pc:sldMk cId="2353841070" sldId="363"/>
            <ac:spMk id="17" creationId="{B4D93EDC-063F-C86D-2DFE-41AB80947323}"/>
          </ac:spMkLst>
        </pc:spChg>
        <pc:spChg chg="add del mod">
          <ac:chgData name="Manaswini Ray" userId="451f23f8-43b4-4daa-9511-0c9fb98bad1c" providerId="ADAL" clId="{034AA59E-D954-44E8-84AB-C770C7EA240B}" dt="2023-09-15T14:06:24.712" v="2055" actId="478"/>
          <ac:spMkLst>
            <pc:docMk/>
            <pc:sldMk cId="2353841070" sldId="363"/>
            <ac:spMk id="18" creationId="{A562DA59-C270-3CFE-6F5D-C7C1AB8DD064}"/>
          </ac:spMkLst>
        </pc:spChg>
        <pc:spChg chg="add mod">
          <ac:chgData name="Manaswini Ray" userId="451f23f8-43b4-4daa-9511-0c9fb98bad1c" providerId="ADAL" clId="{034AA59E-D954-44E8-84AB-C770C7EA240B}" dt="2023-09-15T14:05:33.063" v="2041" actId="1076"/>
          <ac:spMkLst>
            <pc:docMk/>
            <pc:sldMk cId="2353841070" sldId="363"/>
            <ac:spMk id="21" creationId="{0F258893-B3E6-B868-FC2F-B12426844E5E}"/>
          </ac:spMkLst>
        </pc:spChg>
        <pc:spChg chg="add mod">
          <ac:chgData name="Manaswini Ray" userId="451f23f8-43b4-4daa-9511-0c9fb98bad1c" providerId="ADAL" clId="{034AA59E-D954-44E8-84AB-C770C7EA240B}" dt="2023-09-15T14:05:35.750" v="2048" actId="20577"/>
          <ac:spMkLst>
            <pc:docMk/>
            <pc:sldMk cId="2353841070" sldId="363"/>
            <ac:spMk id="23" creationId="{EF47A669-04F3-853E-8C71-F4CEA58B2053}"/>
          </ac:spMkLst>
        </pc:spChg>
        <pc:spChg chg="add del mod">
          <ac:chgData name="Manaswini Ray" userId="451f23f8-43b4-4daa-9511-0c9fb98bad1c" providerId="ADAL" clId="{034AA59E-D954-44E8-84AB-C770C7EA240B}" dt="2023-09-15T14:08:22.054" v="2127" actId="478"/>
          <ac:spMkLst>
            <pc:docMk/>
            <pc:sldMk cId="2353841070" sldId="363"/>
            <ac:spMk id="24" creationId="{9AA1847A-4D7F-46D6-33B0-A9200BFD71DC}"/>
          </ac:spMkLst>
        </pc:spChg>
        <pc:spChg chg="add mod">
          <ac:chgData name="Manaswini Ray" userId="451f23f8-43b4-4daa-9511-0c9fb98bad1c" providerId="ADAL" clId="{034AA59E-D954-44E8-84AB-C770C7EA240B}" dt="2023-09-15T14:12:38.124" v="2211" actId="1076"/>
          <ac:spMkLst>
            <pc:docMk/>
            <pc:sldMk cId="2353841070" sldId="363"/>
            <ac:spMk id="28" creationId="{4C2D63D0-8C5C-2ACE-D8B0-73B5B71FD6FE}"/>
          </ac:spMkLst>
        </pc:spChg>
        <pc:spChg chg="add mod">
          <ac:chgData name="Manaswini Ray" userId="451f23f8-43b4-4daa-9511-0c9fb98bad1c" providerId="ADAL" clId="{034AA59E-D954-44E8-84AB-C770C7EA240B}" dt="2023-09-15T14:12:38.124" v="2211" actId="1076"/>
          <ac:spMkLst>
            <pc:docMk/>
            <pc:sldMk cId="2353841070" sldId="363"/>
            <ac:spMk id="30" creationId="{38C0B7B5-B62B-0BDE-AFEB-6B305030FFFD}"/>
          </ac:spMkLst>
        </pc:spChg>
        <pc:spChg chg="add mod">
          <ac:chgData name="Manaswini Ray" userId="451f23f8-43b4-4daa-9511-0c9fb98bad1c" providerId="ADAL" clId="{034AA59E-D954-44E8-84AB-C770C7EA240B}" dt="2023-09-15T14:12:38.124" v="2211" actId="1076"/>
          <ac:spMkLst>
            <pc:docMk/>
            <pc:sldMk cId="2353841070" sldId="363"/>
            <ac:spMk id="31" creationId="{552942E9-366F-78F0-2DAD-ADED1C0075AD}"/>
          </ac:spMkLst>
        </pc:spChg>
        <pc:spChg chg="add mod">
          <ac:chgData name="Manaswini Ray" userId="451f23f8-43b4-4daa-9511-0c9fb98bad1c" providerId="ADAL" clId="{034AA59E-D954-44E8-84AB-C770C7EA240B}" dt="2023-09-15T14:12:38.124" v="2211" actId="1076"/>
          <ac:spMkLst>
            <pc:docMk/>
            <pc:sldMk cId="2353841070" sldId="363"/>
            <ac:spMk id="32" creationId="{A2F62D4B-31A0-5FB0-20ED-90F53E3C521C}"/>
          </ac:spMkLst>
        </pc:spChg>
        <pc:spChg chg="add mod">
          <ac:chgData name="Manaswini Ray" userId="451f23f8-43b4-4daa-9511-0c9fb98bad1c" providerId="ADAL" clId="{034AA59E-D954-44E8-84AB-C770C7EA240B}" dt="2023-09-15T14:12:38.124" v="2211" actId="1076"/>
          <ac:spMkLst>
            <pc:docMk/>
            <pc:sldMk cId="2353841070" sldId="363"/>
            <ac:spMk id="34" creationId="{D43B9AF2-E699-B291-6003-8A5556B36B6D}"/>
          </ac:spMkLst>
        </pc:spChg>
        <pc:spChg chg="add del mod">
          <ac:chgData name="Manaswini Ray" userId="451f23f8-43b4-4daa-9511-0c9fb98bad1c" providerId="ADAL" clId="{034AA59E-D954-44E8-84AB-C770C7EA240B}" dt="2023-09-15T14:08:34.852" v="2132" actId="478"/>
          <ac:spMkLst>
            <pc:docMk/>
            <pc:sldMk cId="2353841070" sldId="363"/>
            <ac:spMk id="35" creationId="{63C532B0-6EC3-9769-2485-439ACAD876BE}"/>
          </ac:spMkLst>
        </pc:spChg>
        <pc:spChg chg="add mod">
          <ac:chgData name="Manaswini Ray" userId="451f23f8-43b4-4daa-9511-0c9fb98bad1c" providerId="ADAL" clId="{034AA59E-D954-44E8-84AB-C770C7EA240B}" dt="2023-09-15T14:08:25.687" v="2128" actId="1076"/>
          <ac:spMkLst>
            <pc:docMk/>
            <pc:sldMk cId="2353841070" sldId="363"/>
            <ac:spMk id="37" creationId="{C70541D0-C544-0241-EFBB-3A7D183D5BA4}"/>
          </ac:spMkLst>
        </pc:spChg>
        <pc:spChg chg="add mod">
          <ac:chgData name="Manaswini Ray" userId="451f23f8-43b4-4daa-9511-0c9fb98bad1c" providerId="ADAL" clId="{034AA59E-D954-44E8-84AB-C770C7EA240B}" dt="2023-09-15T14:12:38.124" v="2211" actId="1076"/>
          <ac:spMkLst>
            <pc:docMk/>
            <pc:sldMk cId="2353841070" sldId="363"/>
            <ac:spMk id="38" creationId="{71E92CCD-0824-FBB5-5B9F-105E186BDD5E}"/>
          </ac:spMkLst>
        </pc:spChg>
        <pc:spChg chg="add del mod">
          <ac:chgData name="Manaswini Ray" userId="451f23f8-43b4-4daa-9511-0c9fb98bad1c" providerId="ADAL" clId="{034AA59E-D954-44E8-84AB-C770C7EA240B}" dt="2023-09-15T14:14:49.441" v="2278" actId="14100"/>
          <ac:spMkLst>
            <pc:docMk/>
            <pc:sldMk cId="2353841070" sldId="363"/>
            <ac:spMk id="40" creationId="{CB7DFC6B-F1E2-34A9-9AE8-87DFBB1799DF}"/>
          </ac:spMkLst>
        </pc:spChg>
        <pc:spChg chg="add del mod">
          <ac:chgData name="Manaswini Ray" userId="451f23f8-43b4-4daa-9511-0c9fb98bad1c" providerId="ADAL" clId="{034AA59E-D954-44E8-84AB-C770C7EA240B}" dt="2023-09-15T14:14:49.441" v="2278" actId="14100"/>
          <ac:spMkLst>
            <pc:docMk/>
            <pc:sldMk cId="2353841070" sldId="363"/>
            <ac:spMk id="42" creationId="{BC5D6DA4-21B9-E7A5-903F-3502E6C166D9}"/>
          </ac:spMkLst>
        </pc:spChg>
        <pc:spChg chg="add del mod">
          <ac:chgData name="Manaswini Ray" userId="451f23f8-43b4-4daa-9511-0c9fb98bad1c" providerId="ADAL" clId="{034AA59E-D954-44E8-84AB-C770C7EA240B}" dt="2023-09-15T14:14:49.441" v="2278" actId="14100"/>
          <ac:spMkLst>
            <pc:docMk/>
            <pc:sldMk cId="2353841070" sldId="363"/>
            <ac:spMk id="43" creationId="{88735EF3-B78D-BC97-7411-327B48DA0666}"/>
          </ac:spMkLst>
        </pc:spChg>
        <pc:spChg chg="add del mod">
          <ac:chgData name="Manaswini Ray" userId="451f23f8-43b4-4daa-9511-0c9fb98bad1c" providerId="ADAL" clId="{034AA59E-D954-44E8-84AB-C770C7EA240B}" dt="2023-09-15T14:14:49.441" v="2278" actId="14100"/>
          <ac:spMkLst>
            <pc:docMk/>
            <pc:sldMk cId="2353841070" sldId="363"/>
            <ac:spMk id="44" creationId="{8DC80006-28A1-2555-8218-27BDC0640814}"/>
          </ac:spMkLst>
        </pc:spChg>
        <pc:spChg chg="add del mod">
          <ac:chgData name="Manaswini Ray" userId="451f23f8-43b4-4daa-9511-0c9fb98bad1c" providerId="ADAL" clId="{034AA59E-D954-44E8-84AB-C770C7EA240B}" dt="2023-09-15T14:14:49.441" v="2278" actId="14100"/>
          <ac:spMkLst>
            <pc:docMk/>
            <pc:sldMk cId="2353841070" sldId="363"/>
            <ac:spMk id="46" creationId="{1D5081E7-0228-D769-6878-DDBC631BEEC4}"/>
          </ac:spMkLst>
        </pc:spChg>
        <pc:spChg chg="add del mod">
          <ac:chgData name="Manaswini Ray" userId="451f23f8-43b4-4daa-9511-0c9fb98bad1c" providerId="ADAL" clId="{034AA59E-D954-44E8-84AB-C770C7EA240B}" dt="2023-09-15T14:09:41.158" v="2163" actId="478"/>
          <ac:spMkLst>
            <pc:docMk/>
            <pc:sldMk cId="2353841070" sldId="363"/>
            <ac:spMk id="48" creationId="{50809420-B1AD-D4FF-EEF0-AAD10C006BD2}"/>
          </ac:spMkLst>
        </pc:spChg>
        <pc:spChg chg="add del mod">
          <ac:chgData name="Manaswini Ray" userId="451f23f8-43b4-4daa-9511-0c9fb98bad1c" providerId="ADAL" clId="{034AA59E-D954-44E8-84AB-C770C7EA240B}" dt="2023-09-15T14:14:49.441" v="2278" actId="14100"/>
          <ac:spMkLst>
            <pc:docMk/>
            <pc:sldMk cId="2353841070" sldId="363"/>
            <ac:spMk id="51" creationId="{D7679119-AA57-1BBB-3956-CC31B0A92DA1}"/>
          </ac:spMkLst>
        </pc:spChg>
        <pc:spChg chg="add mod">
          <ac:chgData name="Manaswini Ray" userId="451f23f8-43b4-4daa-9511-0c9fb98bad1c" providerId="ADAL" clId="{034AA59E-D954-44E8-84AB-C770C7EA240B}" dt="2023-09-15T14:12:42.457" v="2212" actId="14100"/>
          <ac:spMkLst>
            <pc:docMk/>
            <pc:sldMk cId="2353841070" sldId="363"/>
            <ac:spMk id="63" creationId="{9EA797B9-0A6A-BA43-39B6-B76E20DECECA}"/>
          </ac:spMkLst>
        </pc:spChg>
        <pc:spChg chg="add mod">
          <ac:chgData name="Manaswini Ray" userId="451f23f8-43b4-4daa-9511-0c9fb98bad1c" providerId="ADAL" clId="{034AA59E-D954-44E8-84AB-C770C7EA240B}" dt="2023-09-15T14:12:46.959" v="2223" actId="20577"/>
          <ac:spMkLst>
            <pc:docMk/>
            <pc:sldMk cId="2353841070" sldId="363"/>
            <ac:spMk id="65" creationId="{178EBD23-7FF3-17B7-8889-07A82C590647}"/>
          </ac:spMkLst>
        </pc:spChg>
        <pc:spChg chg="add mod">
          <ac:chgData name="Manaswini Ray" userId="451f23f8-43b4-4daa-9511-0c9fb98bad1c" providerId="ADAL" clId="{034AA59E-D954-44E8-84AB-C770C7EA240B}" dt="2023-09-15T14:13:11.864" v="2256" actId="14100"/>
          <ac:spMkLst>
            <pc:docMk/>
            <pc:sldMk cId="2353841070" sldId="363"/>
            <ac:spMk id="66" creationId="{EE6A8030-B907-FA56-1376-7FFF37B448FA}"/>
          </ac:spMkLst>
        </pc:spChg>
        <pc:cxnChg chg="add del mod">
          <ac:chgData name="Manaswini Ray" userId="451f23f8-43b4-4daa-9511-0c9fb98bad1c" providerId="ADAL" clId="{034AA59E-D954-44E8-84AB-C770C7EA240B}" dt="2023-09-15T14:06:24.712" v="2055" actId="478"/>
          <ac:cxnSpMkLst>
            <pc:docMk/>
            <pc:sldMk cId="2353841070" sldId="363"/>
            <ac:cxnSpMk id="4" creationId="{00B251E8-F0B6-B39B-B98C-C9F5B8558EA7}"/>
          </ac:cxnSpMkLst>
        </pc:cxnChg>
        <pc:cxnChg chg="add mod">
          <ac:chgData name="Manaswini Ray" userId="451f23f8-43b4-4daa-9511-0c9fb98bad1c" providerId="ADAL" clId="{034AA59E-D954-44E8-84AB-C770C7EA240B}" dt="2023-09-15T14:05:21.105" v="2039" actId="1076"/>
          <ac:cxnSpMkLst>
            <pc:docMk/>
            <pc:sldMk cId="2353841070" sldId="363"/>
            <ac:cxnSpMk id="10" creationId="{28424C12-62AD-15DF-1217-44560D58F158}"/>
          </ac:cxnSpMkLst>
        </pc:cxnChg>
        <pc:cxnChg chg="add del mod">
          <ac:chgData name="Manaswini Ray" userId="451f23f8-43b4-4daa-9511-0c9fb98bad1c" providerId="ADAL" clId="{034AA59E-D954-44E8-84AB-C770C7EA240B}" dt="2023-09-15T14:14:49.441" v="2278" actId="14100"/>
          <ac:cxnSpMkLst>
            <pc:docMk/>
            <pc:sldMk cId="2353841070" sldId="363"/>
            <ac:cxnSpMk id="13" creationId="{E7C8C547-9256-F341-3351-E587CABAF734}"/>
          </ac:cxnSpMkLst>
        </pc:cxnChg>
        <pc:cxnChg chg="add del mod">
          <ac:chgData name="Manaswini Ray" userId="451f23f8-43b4-4daa-9511-0c9fb98bad1c" providerId="ADAL" clId="{034AA59E-D954-44E8-84AB-C770C7EA240B}" dt="2023-09-15T14:04:05.430" v="2027" actId="478"/>
          <ac:cxnSpMkLst>
            <pc:docMk/>
            <pc:sldMk cId="2353841070" sldId="363"/>
            <ac:cxnSpMk id="14" creationId="{867906CA-9075-7797-B16F-75D190A36268}"/>
          </ac:cxnSpMkLst>
        </pc:cxnChg>
        <pc:cxnChg chg="add del mod">
          <ac:chgData name="Manaswini Ray" userId="451f23f8-43b4-4daa-9511-0c9fb98bad1c" providerId="ADAL" clId="{034AA59E-D954-44E8-84AB-C770C7EA240B}" dt="2023-09-15T14:06:24.712" v="2055" actId="478"/>
          <ac:cxnSpMkLst>
            <pc:docMk/>
            <pc:sldMk cId="2353841070" sldId="363"/>
            <ac:cxnSpMk id="16" creationId="{3EE88FEF-D81B-7381-2588-81A39FF937D7}"/>
          </ac:cxnSpMkLst>
        </pc:cxnChg>
        <pc:cxnChg chg="add del mod">
          <ac:chgData name="Manaswini Ray" userId="451f23f8-43b4-4daa-9511-0c9fb98bad1c" providerId="ADAL" clId="{034AA59E-D954-44E8-84AB-C770C7EA240B}" dt="2023-09-15T14:05:11.471" v="2037" actId="478"/>
          <ac:cxnSpMkLst>
            <pc:docMk/>
            <pc:sldMk cId="2353841070" sldId="363"/>
            <ac:cxnSpMk id="19" creationId="{2DFC52EA-AB3B-1F1C-AD77-7F909F358EE9}"/>
          </ac:cxnSpMkLst>
        </pc:cxnChg>
        <pc:cxnChg chg="add del mod">
          <ac:chgData name="Manaswini Ray" userId="451f23f8-43b4-4daa-9511-0c9fb98bad1c" providerId="ADAL" clId="{034AA59E-D954-44E8-84AB-C770C7EA240B}" dt="2023-09-15T14:06:24.712" v="2055" actId="478"/>
          <ac:cxnSpMkLst>
            <pc:docMk/>
            <pc:sldMk cId="2353841070" sldId="363"/>
            <ac:cxnSpMk id="20" creationId="{BB0A2B68-7BA9-7410-BED5-84244D4BB55C}"/>
          </ac:cxnSpMkLst>
        </pc:cxnChg>
        <pc:cxnChg chg="add mod">
          <ac:chgData name="Manaswini Ray" userId="451f23f8-43b4-4daa-9511-0c9fb98bad1c" providerId="ADAL" clId="{034AA59E-D954-44E8-84AB-C770C7EA240B}" dt="2023-09-15T14:05:33.063" v="2041" actId="1076"/>
          <ac:cxnSpMkLst>
            <pc:docMk/>
            <pc:sldMk cId="2353841070" sldId="363"/>
            <ac:cxnSpMk id="22" creationId="{1D316FC5-5E7F-43EB-E2AD-9A678912A061}"/>
          </ac:cxnSpMkLst>
        </pc:cxnChg>
        <pc:cxnChg chg="add mod">
          <ac:chgData name="Manaswini Ray" userId="451f23f8-43b4-4daa-9511-0c9fb98bad1c" providerId="ADAL" clId="{034AA59E-D954-44E8-84AB-C770C7EA240B}" dt="2023-09-15T14:05:48.846" v="2052" actId="14100"/>
          <ac:cxnSpMkLst>
            <pc:docMk/>
            <pc:sldMk cId="2353841070" sldId="363"/>
            <ac:cxnSpMk id="25" creationId="{16BFE971-DCE4-69D1-7849-D3B3A0700A99}"/>
          </ac:cxnSpMkLst>
        </pc:cxnChg>
        <pc:cxnChg chg="add mod">
          <ac:chgData name="Manaswini Ray" userId="451f23f8-43b4-4daa-9511-0c9fb98bad1c" providerId="ADAL" clId="{034AA59E-D954-44E8-84AB-C770C7EA240B}" dt="2023-09-15T14:12:38.124" v="2211" actId="1076"/>
          <ac:cxnSpMkLst>
            <pc:docMk/>
            <pc:sldMk cId="2353841070" sldId="363"/>
            <ac:cxnSpMk id="29" creationId="{1956FB3C-AB33-5457-CAC3-A715EDACEBAF}"/>
          </ac:cxnSpMkLst>
        </pc:cxnChg>
        <pc:cxnChg chg="add mod">
          <ac:chgData name="Manaswini Ray" userId="451f23f8-43b4-4daa-9511-0c9fb98bad1c" providerId="ADAL" clId="{034AA59E-D954-44E8-84AB-C770C7EA240B}" dt="2023-09-15T14:12:38.124" v="2211" actId="1076"/>
          <ac:cxnSpMkLst>
            <pc:docMk/>
            <pc:sldMk cId="2353841070" sldId="363"/>
            <ac:cxnSpMk id="33" creationId="{B096E7A7-7619-B333-2DC5-7E7DBFF0CEF7}"/>
          </ac:cxnSpMkLst>
        </pc:cxnChg>
        <pc:cxnChg chg="add mod">
          <ac:chgData name="Manaswini Ray" userId="451f23f8-43b4-4daa-9511-0c9fb98bad1c" providerId="ADAL" clId="{034AA59E-D954-44E8-84AB-C770C7EA240B}" dt="2023-09-15T14:12:38.124" v="2211" actId="1076"/>
          <ac:cxnSpMkLst>
            <pc:docMk/>
            <pc:sldMk cId="2353841070" sldId="363"/>
            <ac:cxnSpMk id="36" creationId="{85E5CBFE-26C3-4653-A279-50BCFE31D007}"/>
          </ac:cxnSpMkLst>
        </pc:cxnChg>
        <pc:cxnChg chg="add del mod">
          <ac:chgData name="Manaswini Ray" userId="451f23f8-43b4-4daa-9511-0c9fb98bad1c" providerId="ADAL" clId="{034AA59E-D954-44E8-84AB-C770C7EA240B}" dt="2023-09-15T14:14:49.441" v="2278" actId="14100"/>
          <ac:cxnSpMkLst>
            <pc:docMk/>
            <pc:sldMk cId="2353841070" sldId="363"/>
            <ac:cxnSpMk id="41" creationId="{18106D3F-AE0D-D0F6-8A03-227B666BCAA2}"/>
          </ac:cxnSpMkLst>
        </pc:cxnChg>
        <pc:cxnChg chg="add del mod">
          <ac:chgData name="Manaswini Ray" userId="451f23f8-43b4-4daa-9511-0c9fb98bad1c" providerId="ADAL" clId="{034AA59E-D954-44E8-84AB-C770C7EA240B}" dt="2023-09-15T14:14:49.441" v="2278" actId="14100"/>
          <ac:cxnSpMkLst>
            <pc:docMk/>
            <pc:sldMk cId="2353841070" sldId="363"/>
            <ac:cxnSpMk id="45" creationId="{957222ED-C6AE-052E-5236-5835B442657C}"/>
          </ac:cxnSpMkLst>
        </pc:cxnChg>
        <pc:cxnChg chg="add del mod">
          <ac:chgData name="Manaswini Ray" userId="451f23f8-43b4-4daa-9511-0c9fb98bad1c" providerId="ADAL" clId="{034AA59E-D954-44E8-84AB-C770C7EA240B}" dt="2023-09-15T14:09:58.088" v="2167" actId="478"/>
          <ac:cxnSpMkLst>
            <pc:docMk/>
            <pc:sldMk cId="2353841070" sldId="363"/>
            <ac:cxnSpMk id="47" creationId="{AE86D5E9-4D2E-38EF-8E63-FCEC5F7F8CD9}"/>
          </ac:cxnSpMkLst>
        </pc:cxnChg>
        <pc:cxnChg chg="add del mod">
          <ac:chgData name="Manaswini Ray" userId="451f23f8-43b4-4daa-9511-0c9fb98bad1c" providerId="ADAL" clId="{034AA59E-D954-44E8-84AB-C770C7EA240B}" dt="2023-09-15T14:14:49.441" v="2278" actId="14100"/>
          <ac:cxnSpMkLst>
            <pc:docMk/>
            <pc:sldMk cId="2353841070" sldId="363"/>
            <ac:cxnSpMk id="57" creationId="{FF91ABD4-8632-2392-42F2-77B1D9A844C0}"/>
          </ac:cxnSpMkLst>
        </pc:cxnChg>
        <pc:cxnChg chg="add mod">
          <ac:chgData name="Manaswini Ray" userId="451f23f8-43b4-4daa-9511-0c9fb98bad1c" providerId="ADAL" clId="{034AA59E-D954-44E8-84AB-C770C7EA240B}" dt="2023-09-15T14:12:31.928" v="2210" actId="14100"/>
          <ac:cxnSpMkLst>
            <pc:docMk/>
            <pc:sldMk cId="2353841070" sldId="363"/>
            <ac:cxnSpMk id="64" creationId="{609A61A1-6F35-BE9E-5B15-2EA6B7FDC97A}"/>
          </ac:cxnSpMkLst>
        </pc:cxnChg>
        <pc:cxnChg chg="add mod">
          <ac:chgData name="Manaswini Ray" userId="451f23f8-43b4-4daa-9511-0c9fb98bad1c" providerId="ADAL" clId="{034AA59E-D954-44E8-84AB-C770C7EA240B}" dt="2023-09-15T14:13:56.502" v="2260" actId="14100"/>
          <ac:cxnSpMkLst>
            <pc:docMk/>
            <pc:sldMk cId="2353841070" sldId="363"/>
            <ac:cxnSpMk id="68" creationId="{C29FB2C8-DCFB-2FFA-494C-69A7D068C4D9}"/>
          </ac:cxnSpMkLst>
        </pc:cxnChg>
        <pc:cxnChg chg="add mod">
          <ac:chgData name="Manaswini Ray" userId="451f23f8-43b4-4daa-9511-0c9fb98bad1c" providerId="ADAL" clId="{034AA59E-D954-44E8-84AB-C770C7EA240B}" dt="2023-09-15T14:14:08.303" v="2263" actId="14100"/>
          <ac:cxnSpMkLst>
            <pc:docMk/>
            <pc:sldMk cId="2353841070" sldId="363"/>
            <ac:cxnSpMk id="71" creationId="{A8AAAAA4-8ED1-4DD1-9385-3631D008FCC7}"/>
          </ac:cxnSpMkLst>
        </pc:cxnChg>
        <pc:cxnChg chg="add del mod">
          <ac:chgData name="Manaswini Ray" userId="451f23f8-43b4-4daa-9511-0c9fb98bad1c" providerId="ADAL" clId="{034AA59E-D954-44E8-84AB-C770C7EA240B}" dt="2023-09-15T14:14:56.727" v="2280" actId="14100"/>
          <ac:cxnSpMkLst>
            <pc:docMk/>
            <pc:sldMk cId="2353841070" sldId="363"/>
            <ac:cxnSpMk id="74" creationId="{CF4561E7-D535-C4E1-4F0F-E1635CD332F3}"/>
          </ac:cxnSpMkLst>
        </pc:cxnChg>
        <pc:cxnChg chg="add mod">
          <ac:chgData name="Manaswini Ray" userId="451f23f8-43b4-4daa-9511-0c9fb98bad1c" providerId="ADAL" clId="{034AA59E-D954-44E8-84AB-C770C7EA240B}" dt="2023-09-15T14:15:51.103" v="2286" actId="14100"/>
          <ac:cxnSpMkLst>
            <pc:docMk/>
            <pc:sldMk cId="2353841070" sldId="363"/>
            <ac:cxnSpMk id="87" creationId="{C488F9EF-8F1C-6A6A-CFDB-9C9440D480FF}"/>
          </ac:cxnSpMkLst>
        </pc:cxnChg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2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396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UML DIAGRAMS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B179-8F6B-2165-D246-D2E29D03C3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Chain Of </a:t>
            </a:r>
            <a:r>
              <a:rPr lang="en-US" sz="2000" b="1" u="sng" dirty="0" err="1">
                <a:solidFill>
                  <a:srgbClr val="000000"/>
                </a:solidFill>
              </a:rPr>
              <a:t>Resposibility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F0ED9-0FBF-2DA7-6751-82319C36B78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DC06F-B9FA-8B77-DFBE-AE539ED1C01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CD7F8D-4358-18D4-C017-982F57B116E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0EDB-6E74-D46A-1E0B-F9344EE3AFC6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ExpenseApprovalChain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F9A2A-D9EB-EEE5-248D-59E217989448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ApproveExpense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3CBB509-870A-0E78-E68A-F77C45809B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561" y="2360558"/>
            <a:ext cx="1921336" cy="1025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B6ACD3-862A-85D5-108A-B8041CA1E65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F39E1-0DD0-1DA3-2C27-07D015F3A9D0}"/>
              </a:ext>
            </a:extLst>
          </p:cNvPr>
          <p:cNvSpPr/>
          <p:nvPr/>
        </p:nvSpPr>
        <p:spPr>
          <a:xfrm>
            <a:off x="7292408" y="32245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3DCAC-FDBF-2438-0603-009039A57C3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292408" y="92874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FF75-6D2C-D77A-9709-B8E92DAD32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16A8-7FD0-3A31-D2A8-AB0DD74D7040}"/>
              </a:ext>
            </a:extLst>
          </p:cNvPr>
          <p:cNvSpPr txBox="1"/>
          <p:nvPr/>
        </p:nvSpPr>
        <p:spPr>
          <a:xfrm>
            <a:off x="7317254" y="104027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0439A62-C621-6661-8C20-A9E39062C19E}"/>
              </a:ext>
            </a:extLst>
          </p:cNvPr>
          <p:cNvCxnSpPr>
            <a:cxnSpLocks/>
          </p:cNvCxnSpPr>
          <p:nvPr/>
        </p:nvCxnSpPr>
        <p:spPr>
          <a:xfrm flipV="1">
            <a:off x="5739848" y="926227"/>
            <a:ext cx="1552560" cy="1267803"/>
          </a:xfrm>
          <a:prstGeom prst="bentConnector3">
            <a:avLst>
              <a:gd name="adj1" fmla="val 50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5508-23A0-591B-51EA-AA3EA8D7BD8F}"/>
              </a:ext>
            </a:extLst>
          </p:cNvPr>
          <p:cNvSpPr/>
          <p:nvPr/>
        </p:nvSpPr>
        <p:spPr>
          <a:xfrm>
            <a:off x="7317254" y="191792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7C6DF-B7B9-34BA-C651-5AA9A4F7E4A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317254" y="252420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E7777-DB05-15C3-9457-43842F5743A1}"/>
              </a:ext>
            </a:extLst>
          </p:cNvPr>
          <p:cNvSpPr txBox="1"/>
          <p:nvPr/>
        </p:nvSpPr>
        <p:spPr>
          <a:xfrm>
            <a:off x="7342100" y="203639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DepartmentSupervisor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B5ADF-BFA2-690B-F2DB-6454BFE52C4A}"/>
              </a:ext>
            </a:extLst>
          </p:cNvPr>
          <p:cNvSpPr txBox="1"/>
          <p:nvPr/>
        </p:nvSpPr>
        <p:spPr>
          <a:xfrm>
            <a:off x="7342100" y="263573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7A603-51E1-4DC1-3B27-20D6DAE415F2}"/>
              </a:ext>
            </a:extLst>
          </p:cNvPr>
          <p:cNvSpPr/>
          <p:nvPr/>
        </p:nvSpPr>
        <p:spPr>
          <a:xfrm>
            <a:off x="7317254" y="35133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3010C-F697-B99F-E2C1-29A453A7FE53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7317254" y="41196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5BB6-5C2D-7AD6-E24B-EAC6B3862B4A}"/>
              </a:ext>
            </a:extLst>
          </p:cNvPr>
          <p:cNvSpPr txBox="1"/>
          <p:nvPr/>
        </p:nvSpPr>
        <p:spPr>
          <a:xfrm>
            <a:off x="7342100" y="36318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FinanceSupervisor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D2FC-6309-7C5D-C867-4269E1ADB596}"/>
              </a:ext>
            </a:extLst>
          </p:cNvPr>
          <p:cNvSpPr txBox="1"/>
          <p:nvPr/>
        </p:nvSpPr>
        <p:spPr>
          <a:xfrm>
            <a:off x="7342100" y="42311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7C6304B-B993-7561-4EEE-CD15D767E76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739848" y="2196548"/>
            <a:ext cx="1577406" cy="327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EFC741AF-DF29-B635-86FE-0938B7471DE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739848" y="2196548"/>
            <a:ext cx="1577406" cy="192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81826-9466-72BD-5D6F-DD355532E7E0}"/>
              </a:ext>
            </a:extLst>
          </p:cNvPr>
          <p:cNvSpPr/>
          <p:nvPr/>
        </p:nvSpPr>
        <p:spPr>
          <a:xfrm>
            <a:off x="808383" y="3834219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E7C34-27C6-39AA-432A-94209CC5FDBC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808383" y="44405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649B48-6C20-7FB1-E853-F46076AFB019}"/>
              </a:ext>
            </a:extLst>
          </p:cNvPr>
          <p:cNvSpPr txBox="1"/>
          <p:nvPr/>
        </p:nvSpPr>
        <p:spPr>
          <a:xfrm>
            <a:off x="833229" y="395269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ChainHandler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0EC67-D79A-73E6-ADEE-78017D190028}"/>
              </a:ext>
            </a:extLst>
          </p:cNvPr>
          <p:cNvSpPr txBox="1"/>
          <p:nvPr/>
        </p:nvSpPr>
        <p:spPr>
          <a:xfrm>
            <a:off x="833229" y="455203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A70104BE-4953-4292-9710-10699A2A1241}"/>
              </a:ext>
            </a:extLst>
          </p:cNvPr>
          <p:cNvCxnSpPr>
            <a:cxnSpLocks/>
            <a:stCxn id="36" idx="3"/>
            <a:endCxn id="3" idx="2"/>
          </p:cNvCxnSpPr>
          <p:nvPr/>
        </p:nvCxnSpPr>
        <p:spPr>
          <a:xfrm flipV="1">
            <a:off x="3800062" y="2802835"/>
            <a:ext cx="443947" cy="163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00BED-AAF5-C553-25B7-1DF09E0D05A6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6EFC5-D804-19A7-0E71-92E9FFDEC7D7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FB374-5871-A17E-FD9D-512A7FBF3A6B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332FB-DACE-AFC9-8D33-EC2BFCD287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E7BDA-CA56-C349-4E65-DE638AC61D41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IUserState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6FB64-87BC-D24F-CB80-17CE1B803EB8}"/>
              </a:ext>
            </a:extLst>
          </p:cNvPr>
          <p:cNvSpPr txBox="1"/>
          <p:nvPr/>
        </p:nvSpPr>
        <p:spPr>
          <a:xfrm>
            <a:off x="2748168" y="2515421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B696BA3-C47A-ADAD-C5A6-C1960454309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1411851" y="1779268"/>
            <a:ext cx="12027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F5E2-0BFC-9187-4405-19B50E0CF923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B3302-44AF-CD30-34E5-1FACB84BBB28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C0331-65B3-73AC-AED0-A3E37389308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44D4C2-74AC-8F92-A3DD-AABF8C0AD85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OnlineState</a:t>
            </a:r>
            <a:endParaRPr lang="en-IN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CAE0049-25D1-4D23-A5BB-241D833E826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D1245-3F5F-3536-A4D6-2E7C93CC6873}"/>
              </a:ext>
            </a:extLst>
          </p:cNvPr>
          <p:cNvSpPr/>
          <p:nvPr/>
        </p:nvSpPr>
        <p:spPr>
          <a:xfrm>
            <a:off x="7752004" y="4575991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146648-037A-1CC5-4FD3-D94498BA9EA5}"/>
              </a:ext>
            </a:extLst>
          </p:cNvPr>
          <p:cNvCxnSpPr>
            <a:cxnSpLocks/>
          </p:cNvCxnSpPr>
          <p:nvPr/>
        </p:nvCxnSpPr>
        <p:spPr>
          <a:xfrm>
            <a:off x="7752004" y="515983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7199B-3F6F-02EF-9E4E-EB4177951665}"/>
              </a:ext>
            </a:extLst>
          </p:cNvPr>
          <p:cNvSpPr txBox="1"/>
          <p:nvPr/>
        </p:nvSpPr>
        <p:spPr>
          <a:xfrm>
            <a:off x="7752004" y="467951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BusyState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6D752-349F-EE9E-E8E0-5CA35F50D3C3}"/>
              </a:ext>
            </a:extLst>
          </p:cNvPr>
          <p:cNvSpPr/>
          <p:nvPr/>
        </p:nvSpPr>
        <p:spPr>
          <a:xfrm>
            <a:off x="3516335" y="5037254"/>
            <a:ext cx="2991679" cy="17208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07F3A-DC4F-DB7A-F06C-2056D4D2095A}"/>
              </a:ext>
            </a:extLst>
          </p:cNvPr>
          <p:cNvCxnSpPr>
            <a:cxnSpLocks/>
          </p:cNvCxnSpPr>
          <p:nvPr/>
        </p:nvCxnSpPr>
        <p:spPr>
          <a:xfrm>
            <a:off x="3516335" y="55597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177B8-A26D-404C-3B5B-8D96197B1C37}"/>
              </a:ext>
            </a:extLst>
          </p:cNvPr>
          <p:cNvSpPr txBox="1"/>
          <p:nvPr/>
        </p:nvSpPr>
        <p:spPr>
          <a:xfrm>
            <a:off x="3516335" y="514693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AwayState</a:t>
            </a:r>
            <a:endParaRPr lang="en-IN" dirty="0"/>
          </a:p>
        </p:txBody>
      </p: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E5667DE-6A7D-665B-F817-276EA7F92DE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739848" y="2738285"/>
            <a:ext cx="2012156" cy="2862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A56AA5-1877-232F-2C03-40E1AAD31CE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H="1">
            <a:off x="3516335" y="2738285"/>
            <a:ext cx="2223513" cy="3159418"/>
          </a:xfrm>
          <a:prstGeom prst="bentConnector5">
            <a:avLst>
              <a:gd name="adj1" fmla="val -10281"/>
              <a:gd name="adj2" fmla="val 54591"/>
              <a:gd name="adj3" fmla="val 110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F2C172-1B8A-B0B3-A744-543C11437697}"/>
              </a:ext>
            </a:extLst>
          </p:cNvPr>
          <p:cNvSpPr txBox="1"/>
          <p:nvPr/>
        </p:nvSpPr>
        <p:spPr>
          <a:xfrm>
            <a:off x="7317253" y="987577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E70125-0E23-7A86-0537-5E5A671D5E10}"/>
              </a:ext>
            </a:extLst>
          </p:cNvPr>
          <p:cNvSpPr txBox="1"/>
          <p:nvPr/>
        </p:nvSpPr>
        <p:spPr>
          <a:xfrm>
            <a:off x="3516335" y="5601264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DF25D-031F-A488-D5C8-71848D3C24F8}"/>
              </a:ext>
            </a:extLst>
          </p:cNvPr>
          <p:cNvSpPr txBox="1"/>
          <p:nvPr/>
        </p:nvSpPr>
        <p:spPr>
          <a:xfrm>
            <a:off x="7752004" y="5377092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DD32C-EC4F-EBFE-8F92-A6E25F740575}"/>
              </a:ext>
            </a:extLst>
          </p:cNvPr>
          <p:cNvSpPr/>
          <p:nvPr/>
        </p:nvSpPr>
        <p:spPr>
          <a:xfrm>
            <a:off x="8435406" y="2321338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F42B6B-B6F5-5A2D-B90D-A7E2EAF5E58D}"/>
              </a:ext>
            </a:extLst>
          </p:cNvPr>
          <p:cNvCxnSpPr>
            <a:cxnSpLocks/>
          </p:cNvCxnSpPr>
          <p:nvPr/>
        </p:nvCxnSpPr>
        <p:spPr>
          <a:xfrm>
            <a:off x="8435406" y="290517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3EFF87-E536-7AB9-7674-7DDF5DEB4EB8}"/>
              </a:ext>
            </a:extLst>
          </p:cNvPr>
          <p:cNvSpPr txBox="1"/>
          <p:nvPr/>
        </p:nvSpPr>
        <p:spPr>
          <a:xfrm>
            <a:off x="8435406" y="24248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OfflineState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A4EDB4-12AB-2F25-A41E-7AE2EFA315C0}"/>
              </a:ext>
            </a:extLst>
          </p:cNvPr>
          <p:cNvSpPr txBox="1"/>
          <p:nvPr/>
        </p:nvSpPr>
        <p:spPr>
          <a:xfrm>
            <a:off x="8435406" y="3122439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E482E31-92EA-4588-3E88-6A2BDBD1359A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5739848" y="2738285"/>
            <a:ext cx="2695558" cy="984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51384-546E-0D03-D063-3FB06A0955A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Template Method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CA9B-B140-9D31-2F75-3DF9E2B30E34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CE4B34-D951-D55B-BEE6-7BAD38A73076}"/>
              </a:ext>
            </a:extLst>
          </p:cNvPr>
          <p:cNvCxnSpPr>
            <a:cxnSpLocks/>
          </p:cNvCxnSpPr>
          <p:nvPr/>
        </p:nvCxnSpPr>
        <p:spPr>
          <a:xfrm>
            <a:off x="2748168" y="20780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D4D659-4BAD-C979-B911-7B1FB3596494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B29D-4245-5DC0-D82F-C8D6B0744372}"/>
              </a:ext>
            </a:extLst>
          </p:cNvPr>
          <p:cNvSpPr txBox="1"/>
          <p:nvPr/>
        </p:nvSpPr>
        <p:spPr>
          <a:xfrm>
            <a:off x="2773014" y="1665264"/>
            <a:ext cx="26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OrderProcessTemplate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CFE65-7D23-B7F9-E779-3CA5FEF3D28E}"/>
              </a:ext>
            </a:extLst>
          </p:cNvPr>
          <p:cNvSpPr txBox="1"/>
          <p:nvPr/>
        </p:nvSpPr>
        <p:spPr>
          <a:xfrm>
            <a:off x="2748168" y="2103362"/>
            <a:ext cx="2538535" cy="209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ProcessOrder</a:t>
            </a:r>
            <a:r>
              <a:rPr lang="en-US" dirty="0"/>
              <a:t>(){}</a:t>
            </a:r>
          </a:p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3756F977-DF99-6200-BE44-957716AC77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3781" y="1797340"/>
            <a:ext cx="1238845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4D8650-4AD3-D8EE-DC39-9E977B311EE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0F402-A35E-1FDF-4347-312F8C1CCC5D}"/>
              </a:ext>
            </a:extLst>
          </p:cNvPr>
          <p:cNvSpPr/>
          <p:nvPr/>
        </p:nvSpPr>
        <p:spPr>
          <a:xfrm>
            <a:off x="7292408" y="322457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9F7E3D-10B3-C4B0-088C-5F5D6CD711D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EE05B-E9CB-16C6-A7EE-ADAB962D4A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DineInOrder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7D843023-FB08-A881-1E87-3AEE5637CAA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A19C6-BA17-BC56-F24A-FAEE45302DE2}"/>
              </a:ext>
            </a:extLst>
          </p:cNvPr>
          <p:cNvSpPr txBox="1"/>
          <p:nvPr/>
        </p:nvSpPr>
        <p:spPr>
          <a:xfrm>
            <a:off x="7317253" y="987577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03F13-C671-B8A3-3568-1DD3D8371592}"/>
              </a:ext>
            </a:extLst>
          </p:cNvPr>
          <p:cNvSpPr/>
          <p:nvPr/>
        </p:nvSpPr>
        <p:spPr>
          <a:xfrm>
            <a:off x="7317253" y="3117653"/>
            <a:ext cx="2991679" cy="230108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25A13-CBB5-B342-2092-9ABF58C11691}"/>
              </a:ext>
            </a:extLst>
          </p:cNvPr>
          <p:cNvCxnSpPr>
            <a:cxnSpLocks/>
          </p:cNvCxnSpPr>
          <p:nvPr/>
        </p:nvCxnSpPr>
        <p:spPr>
          <a:xfrm>
            <a:off x="7317253" y="3701492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B02D4C-F2C9-AF10-C7BF-D929EB3120E5}"/>
              </a:ext>
            </a:extLst>
          </p:cNvPr>
          <p:cNvSpPr txBox="1"/>
          <p:nvPr/>
        </p:nvSpPr>
        <p:spPr>
          <a:xfrm>
            <a:off x="7317253" y="32211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TakeAwayOrder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FCC91E-1B87-F160-E14C-59D4331B2F97}"/>
              </a:ext>
            </a:extLst>
          </p:cNvPr>
          <p:cNvSpPr txBox="1"/>
          <p:nvPr/>
        </p:nvSpPr>
        <p:spPr>
          <a:xfrm>
            <a:off x="7317253" y="3812474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BF048B4C-25AE-3D92-35D9-13FB3643024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5739848" y="2738285"/>
            <a:ext cx="1577405" cy="1951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B681B-00B7-DC2A-B933-41791CBE6EE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Command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40630-E552-8ECB-4D3D-72685DAD09FA}"/>
              </a:ext>
            </a:extLst>
          </p:cNvPr>
          <p:cNvSpPr/>
          <p:nvPr/>
        </p:nvSpPr>
        <p:spPr>
          <a:xfrm>
            <a:off x="2748168" y="157983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91AC64-2A6B-FC7C-2AFE-86A3BDF7FE58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DD9501-9DD8-6ED0-7334-FA7E3BF3BEA0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92E49-445E-8C6D-B4C3-ADD5485FAC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IButton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759B5-EFC4-B298-C5E9-37B5E08596E3}"/>
              </a:ext>
            </a:extLst>
          </p:cNvPr>
          <p:cNvSpPr txBox="1"/>
          <p:nvPr/>
        </p:nvSpPr>
        <p:spPr>
          <a:xfrm>
            <a:off x="2748168" y="251542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PressForExectution</a:t>
            </a:r>
            <a:r>
              <a:rPr lang="en-US" dirty="0"/>
              <a:t>()</a:t>
            </a:r>
          </a:p>
          <a:p>
            <a:r>
              <a:rPr lang="en-US" dirty="0" err="1"/>
              <a:t>PressToStopExecution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B5F5BEF4-7B62-211B-424D-41A93EB2C774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1481101" y="1710018"/>
            <a:ext cx="10642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25CB76-5A90-034E-6278-57B8C3291E7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31426-98D5-75C1-4E2E-661384166974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99C62A-9D22-7082-76F5-AE387AD9395B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68C8C3-ADC8-30C1-A0C2-556EC880183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ICommand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EB4081E2-CFDB-66F7-A551-ABE9DB42D28F}"/>
              </a:ext>
            </a:extLst>
          </p:cNvPr>
          <p:cNvCxnSpPr>
            <a:cxnSpLocks/>
          </p:cNvCxnSpPr>
          <p:nvPr/>
        </p:nvCxnSpPr>
        <p:spPr>
          <a:xfrm flipV="1">
            <a:off x="5739847" y="1682200"/>
            <a:ext cx="1577406" cy="827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DE538-F99A-6DAB-1C8C-2C2525A72428}"/>
              </a:ext>
            </a:extLst>
          </p:cNvPr>
          <p:cNvSpPr/>
          <p:nvPr/>
        </p:nvSpPr>
        <p:spPr>
          <a:xfrm>
            <a:off x="4894448" y="4809586"/>
            <a:ext cx="2991679" cy="163945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8CD99-E0A0-A26B-D180-7500F07CD370}"/>
              </a:ext>
            </a:extLst>
          </p:cNvPr>
          <p:cNvCxnSpPr>
            <a:cxnSpLocks/>
          </p:cNvCxnSpPr>
          <p:nvPr/>
        </p:nvCxnSpPr>
        <p:spPr>
          <a:xfrm>
            <a:off x="4894448" y="539342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9A4925-5924-02A9-D2F8-869F37DE56CA}"/>
              </a:ext>
            </a:extLst>
          </p:cNvPr>
          <p:cNvSpPr txBox="1"/>
          <p:nvPr/>
        </p:nvSpPr>
        <p:spPr>
          <a:xfrm>
            <a:off x="4894448" y="491311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ILight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C1322-2659-1D34-83BF-E04E54B83F71}"/>
              </a:ext>
            </a:extLst>
          </p:cNvPr>
          <p:cNvSpPr txBox="1"/>
          <p:nvPr/>
        </p:nvSpPr>
        <p:spPr>
          <a:xfrm>
            <a:off x="7317253" y="987577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StartExecution</a:t>
            </a:r>
            <a:r>
              <a:rPr lang="en-US" dirty="0"/>
              <a:t>()</a:t>
            </a:r>
          </a:p>
          <a:p>
            <a:r>
              <a:rPr lang="en-US" dirty="0" err="1"/>
              <a:t>StopExecution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1E6-D212-FFBB-21D0-758EE0519DDF}"/>
              </a:ext>
            </a:extLst>
          </p:cNvPr>
          <p:cNvSpPr txBox="1"/>
          <p:nvPr/>
        </p:nvSpPr>
        <p:spPr>
          <a:xfrm>
            <a:off x="4989042" y="552571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TurnOn</a:t>
            </a:r>
            <a:r>
              <a:rPr lang="en-US" dirty="0"/>
              <a:t>()</a:t>
            </a:r>
          </a:p>
          <a:p>
            <a:r>
              <a:rPr lang="en-US" dirty="0" err="1"/>
              <a:t>TurnOff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707B9-8428-BCF3-A4D8-852FBA1B7248}"/>
              </a:ext>
            </a:extLst>
          </p:cNvPr>
          <p:cNvSpPr/>
          <p:nvPr/>
        </p:nvSpPr>
        <p:spPr>
          <a:xfrm>
            <a:off x="8435406" y="4740166"/>
            <a:ext cx="2991679" cy="17244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26933B-C3C7-6279-6889-A694754EB90F}"/>
              </a:ext>
            </a:extLst>
          </p:cNvPr>
          <p:cNvCxnSpPr>
            <a:cxnSpLocks/>
          </p:cNvCxnSpPr>
          <p:nvPr/>
        </p:nvCxnSpPr>
        <p:spPr>
          <a:xfrm>
            <a:off x="8435406" y="532400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BF423-0784-E3E4-F7D2-BE176220764A}"/>
              </a:ext>
            </a:extLst>
          </p:cNvPr>
          <p:cNvSpPr txBox="1"/>
          <p:nvPr/>
        </p:nvSpPr>
        <p:spPr>
          <a:xfrm>
            <a:off x="8435406" y="484369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ICamera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E73D3-E701-4501-3233-106A54959C37}"/>
              </a:ext>
            </a:extLst>
          </p:cNvPr>
          <p:cNvSpPr txBox="1"/>
          <p:nvPr/>
        </p:nvSpPr>
        <p:spPr>
          <a:xfrm>
            <a:off x="8435406" y="5541266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StartRecording</a:t>
            </a:r>
            <a:r>
              <a:rPr lang="en-US" dirty="0"/>
              <a:t>()</a:t>
            </a:r>
          </a:p>
          <a:p>
            <a:r>
              <a:rPr lang="en-US" dirty="0" err="1"/>
              <a:t>StopRecording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553546DA-C367-B04F-E5DE-D47D6D42957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5400000" flipH="1" flipV="1">
            <a:off x="6223510" y="2244848"/>
            <a:ext cx="2731516" cy="2397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49E619A2-1E48-0393-CF9F-0BA7F4BB7CDD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16200000" flipV="1">
            <a:off x="8028699" y="2837619"/>
            <a:ext cx="2662096" cy="1142998"/>
          </a:xfrm>
          <a:prstGeom prst="bentConnector3">
            <a:avLst>
              <a:gd name="adj1" fmla="val 48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2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6A32C-6025-1FB4-1B6E-CCB87072EDB5}"/>
              </a:ext>
            </a:extLst>
          </p:cNvPr>
          <p:cNvSpPr txBox="1"/>
          <p:nvPr/>
        </p:nvSpPr>
        <p:spPr>
          <a:xfrm>
            <a:off x="252248" y="23508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Observer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02E4A-D9E9-3FAB-B49E-7887988597A2}"/>
              </a:ext>
            </a:extLst>
          </p:cNvPr>
          <p:cNvSpPr/>
          <p:nvPr/>
        </p:nvSpPr>
        <p:spPr>
          <a:xfrm>
            <a:off x="2748168" y="1579830"/>
            <a:ext cx="2991679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D9FF7B-DF40-2A29-FEF9-605044CB6F9F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AAD2E-18B8-5F11-E813-AB66BB44370C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8A646-222D-67DB-13D6-6F085125D787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IYoutubeChannel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3F961-0DE6-8ACA-4F04-9E8B11FA4359}"/>
              </a:ext>
            </a:extLst>
          </p:cNvPr>
          <p:cNvSpPr txBox="1"/>
          <p:nvPr/>
        </p:nvSpPr>
        <p:spPr>
          <a:xfrm>
            <a:off x="2748168" y="2321356"/>
            <a:ext cx="299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Subscribe()</a:t>
            </a:r>
          </a:p>
          <a:p>
            <a:r>
              <a:rPr lang="en-US" dirty="0"/>
              <a:t>Unsubscribe()</a:t>
            </a:r>
          </a:p>
          <a:p>
            <a:r>
              <a:rPr lang="en-US" dirty="0" err="1"/>
              <a:t>NotifySubscribers</a:t>
            </a:r>
            <a:r>
              <a:rPr lang="en-US" dirty="0"/>
              <a:t>()</a:t>
            </a:r>
          </a:p>
          <a:p>
            <a:r>
              <a:rPr lang="en-US" dirty="0" err="1"/>
              <a:t>UploadVideo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7BDD6-02E6-EB1A-ACE4-787B65DB38AE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2329D-ED13-203D-6138-94FD215A99A2}"/>
              </a:ext>
            </a:extLst>
          </p:cNvPr>
          <p:cNvSpPr/>
          <p:nvPr/>
        </p:nvSpPr>
        <p:spPr>
          <a:xfrm>
            <a:off x="460515" y="4015658"/>
            <a:ext cx="2698074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A7FA0C-CC1C-423C-FED4-26F0ACA9AFFA}"/>
              </a:ext>
            </a:extLst>
          </p:cNvPr>
          <p:cNvCxnSpPr>
            <a:cxnSpLocks/>
          </p:cNvCxnSpPr>
          <p:nvPr/>
        </p:nvCxnSpPr>
        <p:spPr>
          <a:xfrm>
            <a:off x="460514" y="4672997"/>
            <a:ext cx="26980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6DD67D-96FD-4F09-B2C0-01F893C83D4D}"/>
              </a:ext>
            </a:extLst>
          </p:cNvPr>
          <p:cNvSpPr txBox="1"/>
          <p:nvPr/>
        </p:nvSpPr>
        <p:spPr>
          <a:xfrm>
            <a:off x="460515" y="413779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ISubscriber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0EB7-467D-9C98-FE45-1AE42C9F29E1}"/>
              </a:ext>
            </a:extLst>
          </p:cNvPr>
          <p:cNvSpPr txBox="1"/>
          <p:nvPr/>
        </p:nvSpPr>
        <p:spPr>
          <a:xfrm>
            <a:off x="460515" y="4843682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</a:p>
          <a:p>
            <a:endParaRPr lang="en-US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9CD247DB-1443-F0CD-DFDB-96FCFC0E5C99}"/>
              </a:ext>
            </a:extLst>
          </p:cNvPr>
          <p:cNvCxnSpPr>
            <a:cxnSpLocks/>
            <a:stCxn id="3" idx="3"/>
            <a:endCxn id="10" idx="0"/>
          </p:cNvCxnSpPr>
          <p:nvPr/>
        </p:nvCxnSpPr>
        <p:spPr>
          <a:xfrm flipV="1">
            <a:off x="5739847" y="619925"/>
            <a:ext cx="2146280" cy="2011153"/>
          </a:xfrm>
          <a:prstGeom prst="bentConnector4">
            <a:avLst>
              <a:gd name="adj1" fmla="val 15153"/>
              <a:gd name="adj2" fmla="val 1113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C997D-5499-11DE-39F7-A82F4AEFC975}"/>
              </a:ext>
            </a:extLst>
          </p:cNvPr>
          <p:cNvSpPr txBox="1"/>
          <p:nvPr/>
        </p:nvSpPr>
        <p:spPr>
          <a:xfrm>
            <a:off x="9188730" y="4782669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569DE-AE8D-2173-E844-989A69A5D095}"/>
              </a:ext>
            </a:extLst>
          </p:cNvPr>
          <p:cNvSpPr/>
          <p:nvPr/>
        </p:nvSpPr>
        <p:spPr>
          <a:xfrm>
            <a:off x="8857762" y="4597138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2D83D-8FF0-E5EF-B091-7C1A1F9BBC87}"/>
              </a:ext>
            </a:extLst>
          </p:cNvPr>
          <p:cNvSpPr txBox="1"/>
          <p:nvPr/>
        </p:nvSpPr>
        <p:spPr>
          <a:xfrm>
            <a:off x="9188730" y="5764413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Subscriber2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2769D0-A856-DABE-D473-E66083977391}"/>
              </a:ext>
            </a:extLst>
          </p:cNvPr>
          <p:cNvSpPr/>
          <p:nvPr/>
        </p:nvSpPr>
        <p:spPr>
          <a:xfrm>
            <a:off x="8857762" y="5578882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F0017BCC-EE8D-5F33-DCD0-FCCA74C85AF5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 flipV="1">
            <a:off x="6064931" y="4980027"/>
            <a:ext cx="2792831" cy="625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62089C0C-C3AA-5EA0-511F-85527BE6763E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6064931" y="5605417"/>
            <a:ext cx="2792831" cy="356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D3614B25-D716-99F5-DAC4-7A29F4E53D25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5400000">
            <a:off x="-757606" y="3131005"/>
            <a:ext cx="3253965" cy="817721"/>
          </a:xfrm>
          <a:prstGeom prst="bentConnector4">
            <a:avLst>
              <a:gd name="adj1" fmla="val 45034"/>
              <a:gd name="adj2" fmla="val 1279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15C6DBD-A46E-824E-5C24-E2D138CDA99A}"/>
              </a:ext>
            </a:extLst>
          </p:cNvPr>
          <p:cNvSpPr/>
          <p:nvPr/>
        </p:nvSpPr>
        <p:spPr>
          <a:xfrm>
            <a:off x="6390287" y="619925"/>
            <a:ext cx="2991679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F77AFD-C0BD-365C-F36F-A16E591E1A5E}"/>
              </a:ext>
            </a:extLst>
          </p:cNvPr>
          <p:cNvCxnSpPr>
            <a:cxnSpLocks/>
          </p:cNvCxnSpPr>
          <p:nvPr/>
        </p:nvCxnSpPr>
        <p:spPr>
          <a:xfrm>
            <a:off x="6390287" y="127726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B790A3-AE86-4C80-32DB-13580550326B}"/>
              </a:ext>
            </a:extLst>
          </p:cNvPr>
          <p:cNvSpPr txBox="1"/>
          <p:nvPr/>
        </p:nvSpPr>
        <p:spPr>
          <a:xfrm>
            <a:off x="6390287" y="7420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YoutubeChannel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7A92E-1470-B25E-FF5B-B1FB84847C2D}"/>
              </a:ext>
            </a:extLst>
          </p:cNvPr>
          <p:cNvSpPr txBox="1"/>
          <p:nvPr/>
        </p:nvSpPr>
        <p:spPr>
          <a:xfrm>
            <a:off x="6390287" y="1361451"/>
            <a:ext cx="299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Subscribe()</a:t>
            </a:r>
          </a:p>
          <a:p>
            <a:r>
              <a:rPr lang="en-US" dirty="0"/>
              <a:t>Unsubscribe()</a:t>
            </a:r>
          </a:p>
          <a:p>
            <a:r>
              <a:rPr lang="en-US" dirty="0" err="1"/>
              <a:t>NotifySubscribers</a:t>
            </a:r>
            <a:r>
              <a:rPr lang="en-US" dirty="0"/>
              <a:t>()</a:t>
            </a:r>
          </a:p>
          <a:p>
            <a:r>
              <a:rPr lang="en-US" dirty="0" err="1"/>
              <a:t>UploadVideo</a:t>
            </a:r>
            <a:r>
              <a:rPr lang="en-US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9846CB-1D6F-2030-1A61-4CA2DD06D351}"/>
              </a:ext>
            </a:extLst>
          </p:cNvPr>
          <p:cNvSpPr/>
          <p:nvPr/>
        </p:nvSpPr>
        <p:spPr>
          <a:xfrm>
            <a:off x="3366857" y="4810537"/>
            <a:ext cx="2698074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3C5735-09D7-950A-4EE5-7BFE29ADF369}"/>
              </a:ext>
            </a:extLst>
          </p:cNvPr>
          <p:cNvCxnSpPr>
            <a:cxnSpLocks/>
          </p:cNvCxnSpPr>
          <p:nvPr/>
        </p:nvCxnSpPr>
        <p:spPr>
          <a:xfrm>
            <a:off x="3366856" y="5467876"/>
            <a:ext cx="26980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633E00-F7D1-43E6-622F-277635BD038C}"/>
              </a:ext>
            </a:extLst>
          </p:cNvPr>
          <p:cNvSpPr txBox="1"/>
          <p:nvPr/>
        </p:nvSpPr>
        <p:spPr>
          <a:xfrm>
            <a:off x="3366857" y="4932675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B2384-2C4C-91E7-3634-158557A48A9A}"/>
              </a:ext>
            </a:extLst>
          </p:cNvPr>
          <p:cNvSpPr txBox="1"/>
          <p:nvPr/>
        </p:nvSpPr>
        <p:spPr>
          <a:xfrm>
            <a:off x="3366857" y="5638561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</a:p>
          <a:p>
            <a:endParaRPr lang="en-US" dirty="0"/>
          </a:p>
        </p:txBody>
      </p:sp>
      <p:cxnSp>
        <p:nvCxnSpPr>
          <p:cNvPr id="35" name="Straight Arrow Connector 17">
            <a:extLst>
              <a:ext uri="{FF2B5EF4-FFF2-40B4-BE49-F238E27FC236}">
                <a16:creationId xmlns:a16="http://schemas.microsoft.com/office/drawing/2014/main" id="{2FA60120-A5F7-8D28-69C1-E46EB81ED00D}"/>
              </a:ext>
            </a:extLst>
          </p:cNvPr>
          <p:cNvCxnSpPr>
            <a:cxnSpLocks/>
            <a:stCxn id="11" idx="2"/>
            <a:endCxn id="30" idx="2"/>
          </p:cNvCxnSpPr>
          <p:nvPr/>
        </p:nvCxnSpPr>
        <p:spPr>
          <a:xfrm rot="16200000" flipH="1">
            <a:off x="2865284" y="4549686"/>
            <a:ext cx="794879" cy="2906342"/>
          </a:xfrm>
          <a:prstGeom prst="bentConnector3">
            <a:avLst>
              <a:gd name="adj1" fmla="val 1287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7E7395-3FCB-5CF4-590F-8E7F90D9DA6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03531" y="2722421"/>
            <a:ext cx="3282596" cy="212126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FD708-42CC-60A0-DC30-AD272C845E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Strategy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2EB6D-C79B-41F5-6FAF-6522384BBE93}"/>
              </a:ext>
            </a:extLst>
          </p:cNvPr>
          <p:cNvSpPr/>
          <p:nvPr/>
        </p:nvSpPr>
        <p:spPr>
          <a:xfrm>
            <a:off x="2401556" y="1579830"/>
            <a:ext cx="3338291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B3E460-9AAE-D170-2D27-45D43855F183}"/>
              </a:ext>
            </a:extLst>
          </p:cNvPr>
          <p:cNvCxnSpPr>
            <a:cxnSpLocks/>
          </p:cNvCxnSpPr>
          <p:nvPr/>
        </p:nvCxnSpPr>
        <p:spPr>
          <a:xfrm flipV="1">
            <a:off x="2401556" y="2237170"/>
            <a:ext cx="3338291" cy="196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E5852C-1F58-EF65-DE2E-1ADA3C72179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EC3AC-9BC8-82BE-2AD3-8A052A6E7622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ITravelContext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74894-DF9F-0233-2F63-8E7552008CA8}"/>
              </a:ext>
            </a:extLst>
          </p:cNvPr>
          <p:cNvSpPr txBox="1"/>
          <p:nvPr/>
        </p:nvSpPr>
        <p:spPr>
          <a:xfrm>
            <a:off x="2401556" y="2321356"/>
            <a:ext cx="333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SetTravelStartegy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ITravelStrategy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travelStrategy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TravelToCollege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5CF84-2526-6C25-109B-A1E2C0048244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3EA33C-CC93-5A6D-38BF-E6207711E17A}"/>
              </a:ext>
            </a:extLst>
          </p:cNvPr>
          <p:cNvSpPr/>
          <p:nvPr/>
        </p:nvSpPr>
        <p:spPr>
          <a:xfrm>
            <a:off x="1376569" y="4595902"/>
            <a:ext cx="3653382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AF493B-A3D3-ABA8-3415-6CEB2B6B39FB}"/>
              </a:ext>
            </a:extLst>
          </p:cNvPr>
          <p:cNvCxnSpPr>
            <a:cxnSpLocks/>
          </p:cNvCxnSpPr>
          <p:nvPr/>
        </p:nvCxnSpPr>
        <p:spPr>
          <a:xfrm>
            <a:off x="1376569" y="5253242"/>
            <a:ext cx="365338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966D9-9F7B-41F4-AA2A-EEEF8CEA7E06}"/>
              </a:ext>
            </a:extLst>
          </p:cNvPr>
          <p:cNvSpPr txBox="1"/>
          <p:nvPr/>
        </p:nvSpPr>
        <p:spPr>
          <a:xfrm>
            <a:off x="1376569" y="471804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ITravelStrategy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C5707-84E7-5F7B-C038-1EDFEFC90250}"/>
              </a:ext>
            </a:extLst>
          </p:cNvPr>
          <p:cNvSpPr txBox="1"/>
          <p:nvPr/>
        </p:nvSpPr>
        <p:spPr>
          <a:xfrm>
            <a:off x="1376569" y="5423926"/>
            <a:ext cx="321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TravelToCollege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0C7B6316-526A-3EE8-445B-FDC0D22A5D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951" y="5164963"/>
            <a:ext cx="1946623" cy="360399"/>
          </a:xfrm>
          <a:prstGeom prst="bentConnector3">
            <a:avLst>
              <a:gd name="adj1" fmla="val 51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5AE01F-464E-71D3-697A-77F40A94F056}"/>
              </a:ext>
            </a:extLst>
          </p:cNvPr>
          <p:cNvSpPr txBox="1"/>
          <p:nvPr/>
        </p:nvSpPr>
        <p:spPr>
          <a:xfrm>
            <a:off x="7273050" y="802766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BusStrategy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369D3-3C23-81B6-5F7A-5DA14BF4C07D}"/>
              </a:ext>
            </a:extLst>
          </p:cNvPr>
          <p:cNvSpPr/>
          <p:nvPr/>
        </p:nvSpPr>
        <p:spPr>
          <a:xfrm>
            <a:off x="6942082" y="61723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380A-3790-41EA-E2D4-ED09DA342162}"/>
              </a:ext>
            </a:extLst>
          </p:cNvPr>
          <p:cNvSpPr txBox="1"/>
          <p:nvPr/>
        </p:nvSpPr>
        <p:spPr>
          <a:xfrm>
            <a:off x="6955483" y="2256832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MetroTrainStrategy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98DF0-B42A-6E0B-2A96-6505A875815C}"/>
              </a:ext>
            </a:extLst>
          </p:cNvPr>
          <p:cNvSpPr/>
          <p:nvPr/>
        </p:nvSpPr>
        <p:spPr>
          <a:xfrm>
            <a:off x="6942082" y="2071301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AFC1C3-4EE2-C261-D00F-889440E94B5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78235" y="1912883"/>
            <a:ext cx="1123321" cy="823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1FEDD-B8D6-F7B1-9884-492A7B850956}"/>
              </a:ext>
            </a:extLst>
          </p:cNvPr>
          <p:cNvSpPr txBox="1"/>
          <p:nvPr/>
        </p:nvSpPr>
        <p:spPr>
          <a:xfrm>
            <a:off x="7307542" y="3513540"/>
            <a:ext cx="16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AutoStrategy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E9B03-D05E-BAA2-CEFC-E5B6586F64D2}"/>
              </a:ext>
            </a:extLst>
          </p:cNvPr>
          <p:cNvSpPr/>
          <p:nvPr/>
        </p:nvSpPr>
        <p:spPr>
          <a:xfrm>
            <a:off x="6976574" y="3328009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5B8F7A-DCAB-6BA4-11BD-E5265A679449}"/>
              </a:ext>
            </a:extLst>
          </p:cNvPr>
          <p:cNvSpPr txBox="1"/>
          <p:nvPr/>
        </p:nvSpPr>
        <p:spPr>
          <a:xfrm>
            <a:off x="6989975" y="4967606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CabStrategy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FE1A19-7758-17EA-46EE-17246BC389B3}"/>
              </a:ext>
            </a:extLst>
          </p:cNvPr>
          <p:cNvSpPr/>
          <p:nvPr/>
        </p:nvSpPr>
        <p:spPr>
          <a:xfrm>
            <a:off x="6976574" y="478207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7EEBC2-886F-177E-CF33-4B488ADA405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3203260" y="3682326"/>
            <a:ext cx="867442" cy="913576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F9F9F70D-0793-ECDA-FCF0-11C059ACFD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951" y="3710897"/>
            <a:ext cx="1946623" cy="1814465"/>
          </a:xfrm>
          <a:prstGeom prst="bentConnector3">
            <a:avLst>
              <a:gd name="adj1" fmla="val 51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60DEA466-A7E7-DD70-1726-1292A8E2EEEE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rot="10800000" flipV="1">
            <a:off x="5029952" y="2454189"/>
            <a:ext cx="1912131" cy="3071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AEF33027-B297-5AF4-AB8C-2A069A146E89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rot="10800000" flipV="1">
            <a:off x="5029952" y="1000123"/>
            <a:ext cx="1912131" cy="4525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D9186-C38E-D691-9415-82963B85AF0B}"/>
              </a:ext>
            </a:extLst>
          </p:cNvPr>
          <p:cNvSpPr/>
          <p:nvPr/>
        </p:nvSpPr>
        <p:spPr>
          <a:xfrm>
            <a:off x="3195290" y="475115"/>
            <a:ext cx="4398866" cy="210385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7AE566-F034-9C19-1414-420ABED7E989}"/>
              </a:ext>
            </a:extLst>
          </p:cNvPr>
          <p:cNvCxnSpPr>
            <a:cxnSpLocks/>
          </p:cNvCxnSpPr>
          <p:nvPr/>
        </p:nvCxnSpPr>
        <p:spPr>
          <a:xfrm>
            <a:off x="3195289" y="1048373"/>
            <a:ext cx="4398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3B596C-2EB1-B5F2-8D41-B11B4C91653B}"/>
              </a:ext>
            </a:extLst>
          </p:cNvPr>
          <p:cNvSpPr txBox="1"/>
          <p:nvPr/>
        </p:nvSpPr>
        <p:spPr>
          <a:xfrm>
            <a:off x="3195290" y="597254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IMusicPlayer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160CD-A285-4AB8-C222-FAEBD7E68F84}"/>
              </a:ext>
            </a:extLst>
          </p:cNvPr>
          <p:cNvSpPr txBox="1"/>
          <p:nvPr/>
        </p:nvSpPr>
        <p:spPr>
          <a:xfrm>
            <a:off x="3195290" y="1216642"/>
            <a:ext cx="4582365" cy="12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PlaySong</a:t>
            </a:r>
            <a:r>
              <a:rPr lang="en-US" dirty="0"/>
              <a:t>(string song)</a:t>
            </a:r>
          </a:p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CreateMemento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RestoreMemento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</a:t>
            </a:r>
          </a:p>
          <a:p>
            <a:r>
              <a:rPr lang="en-US" dirty="0"/>
              <a:t>void </a:t>
            </a:r>
            <a:r>
              <a:rPr lang="en-US" dirty="0" err="1"/>
              <a:t>GetAllRestoredSongs</a:t>
            </a:r>
            <a:r>
              <a:rPr lang="en-US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10073-B156-F70F-B2ED-A5CD7C25CBEF}"/>
              </a:ext>
            </a:extLst>
          </p:cNvPr>
          <p:cNvSpPr/>
          <p:nvPr/>
        </p:nvSpPr>
        <p:spPr>
          <a:xfrm>
            <a:off x="252248" y="3999926"/>
            <a:ext cx="2190374" cy="12003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AB780F-AC06-58F5-9D8D-510EDB3B20CA}"/>
              </a:ext>
            </a:extLst>
          </p:cNvPr>
          <p:cNvCxnSpPr>
            <a:cxnSpLocks/>
          </p:cNvCxnSpPr>
          <p:nvPr/>
        </p:nvCxnSpPr>
        <p:spPr>
          <a:xfrm>
            <a:off x="252248" y="4600088"/>
            <a:ext cx="21903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3388-8AFD-3777-AC6D-4871E6844106}"/>
              </a:ext>
            </a:extLst>
          </p:cNvPr>
          <p:cNvSpPr txBox="1"/>
          <p:nvPr/>
        </p:nvSpPr>
        <p:spPr>
          <a:xfrm>
            <a:off x="252249" y="414590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IPlaybackMemento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AD8B1-7A84-30E5-4ACA-7397D1C60EFC}"/>
              </a:ext>
            </a:extLst>
          </p:cNvPr>
          <p:cNvSpPr txBox="1"/>
          <p:nvPr/>
        </p:nvSpPr>
        <p:spPr>
          <a:xfrm>
            <a:off x="252247" y="4693394"/>
            <a:ext cx="167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SavedSong</a:t>
            </a: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767BE006-884B-84FA-67F1-99D1856227C9}"/>
              </a:ext>
            </a:extLst>
          </p:cNvPr>
          <p:cNvCxnSpPr>
            <a:cxnSpLocks/>
          </p:cNvCxnSpPr>
          <p:nvPr/>
        </p:nvCxnSpPr>
        <p:spPr>
          <a:xfrm rot="10800000">
            <a:off x="1069967" y="5171731"/>
            <a:ext cx="577344" cy="591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BEB141-C67D-171F-9888-E5DE489EFE21}"/>
              </a:ext>
            </a:extLst>
          </p:cNvPr>
          <p:cNvSpPr txBox="1"/>
          <p:nvPr/>
        </p:nvSpPr>
        <p:spPr>
          <a:xfrm>
            <a:off x="34225" y="158031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Memento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4A740-2434-7571-4727-4458BCF808F5}"/>
              </a:ext>
            </a:extLst>
          </p:cNvPr>
          <p:cNvSpPr/>
          <p:nvPr/>
        </p:nvSpPr>
        <p:spPr>
          <a:xfrm>
            <a:off x="4090673" y="4124823"/>
            <a:ext cx="3951887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1121F-A2EF-F965-3039-DA55ECDD2DD4}"/>
              </a:ext>
            </a:extLst>
          </p:cNvPr>
          <p:cNvCxnSpPr>
            <a:cxnSpLocks/>
          </p:cNvCxnSpPr>
          <p:nvPr/>
        </p:nvCxnSpPr>
        <p:spPr>
          <a:xfrm>
            <a:off x="4090671" y="4698080"/>
            <a:ext cx="395188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19602D-3401-59BA-EFBF-114EA56B669E}"/>
              </a:ext>
            </a:extLst>
          </p:cNvPr>
          <p:cNvSpPr txBox="1"/>
          <p:nvPr/>
        </p:nvSpPr>
        <p:spPr>
          <a:xfrm>
            <a:off x="4090673" y="4246962"/>
            <a:ext cx="26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IHistoryManager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86D029-B5B4-30D7-86FF-D380AA226071}"/>
              </a:ext>
            </a:extLst>
          </p:cNvPr>
          <p:cNvSpPr txBox="1"/>
          <p:nvPr/>
        </p:nvSpPr>
        <p:spPr>
          <a:xfrm>
            <a:off x="4090672" y="4866349"/>
            <a:ext cx="413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GetMemento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AddMemento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70F283-4C56-571F-DE84-61D88DE1DE61}"/>
              </a:ext>
            </a:extLst>
          </p:cNvPr>
          <p:cNvSpPr/>
          <p:nvPr/>
        </p:nvSpPr>
        <p:spPr>
          <a:xfrm>
            <a:off x="1647312" y="5433028"/>
            <a:ext cx="2190374" cy="12003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1EF62E-8EAE-1EDF-4F3E-EA0DA824DB22}"/>
              </a:ext>
            </a:extLst>
          </p:cNvPr>
          <p:cNvCxnSpPr>
            <a:cxnSpLocks/>
          </p:cNvCxnSpPr>
          <p:nvPr/>
        </p:nvCxnSpPr>
        <p:spPr>
          <a:xfrm>
            <a:off x="1647312" y="6033190"/>
            <a:ext cx="21903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33A553-6FE8-FC94-AC61-7349EC8E13C1}"/>
              </a:ext>
            </a:extLst>
          </p:cNvPr>
          <p:cNvSpPr txBox="1"/>
          <p:nvPr/>
        </p:nvSpPr>
        <p:spPr>
          <a:xfrm>
            <a:off x="1647313" y="557900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PlaybackMemento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2B43C-D359-152A-8675-F4B8B671D2F7}"/>
              </a:ext>
            </a:extLst>
          </p:cNvPr>
          <p:cNvSpPr txBox="1"/>
          <p:nvPr/>
        </p:nvSpPr>
        <p:spPr>
          <a:xfrm>
            <a:off x="1647311" y="6126495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SavedSong</a:t>
            </a:r>
            <a:endParaRPr lang="en-US" dirty="0"/>
          </a:p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029FB7-CAB3-261D-A50B-7757EB93CB56}"/>
              </a:ext>
            </a:extLst>
          </p:cNvPr>
          <p:cNvSpPr/>
          <p:nvPr/>
        </p:nvSpPr>
        <p:spPr>
          <a:xfrm>
            <a:off x="8146050" y="5171731"/>
            <a:ext cx="3951887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60BA0-0C7A-74BE-AE7B-B56D1754FFE8}"/>
              </a:ext>
            </a:extLst>
          </p:cNvPr>
          <p:cNvCxnSpPr>
            <a:cxnSpLocks/>
          </p:cNvCxnSpPr>
          <p:nvPr/>
        </p:nvCxnSpPr>
        <p:spPr>
          <a:xfrm>
            <a:off x="8146048" y="5748217"/>
            <a:ext cx="395188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F436EF-E2F1-7B88-5B3F-9EB692419039}"/>
              </a:ext>
            </a:extLst>
          </p:cNvPr>
          <p:cNvSpPr txBox="1"/>
          <p:nvPr/>
        </p:nvSpPr>
        <p:spPr>
          <a:xfrm>
            <a:off x="8146050" y="5297099"/>
            <a:ext cx="26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HistoryManager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8294BF-8262-2315-6A4B-0176A1A0D5BF}"/>
              </a:ext>
            </a:extLst>
          </p:cNvPr>
          <p:cNvSpPr txBox="1"/>
          <p:nvPr/>
        </p:nvSpPr>
        <p:spPr>
          <a:xfrm>
            <a:off x="8134540" y="5933303"/>
            <a:ext cx="413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GetMemento</a:t>
            </a:r>
            <a:r>
              <a:rPr lang="en-US" dirty="0"/>
              <a:t>(){}</a:t>
            </a:r>
          </a:p>
          <a:p>
            <a:r>
              <a:rPr lang="en-US" dirty="0"/>
              <a:t>void </a:t>
            </a:r>
            <a:r>
              <a:rPr lang="en-US" dirty="0" err="1"/>
              <a:t>AddMemento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Memento){}</a:t>
            </a:r>
          </a:p>
        </p:txBody>
      </p: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F6CE1908-AD27-E2C8-DCDA-209D458E51C5}"/>
              </a:ext>
            </a:extLst>
          </p:cNvPr>
          <p:cNvCxnSpPr>
            <a:cxnSpLocks/>
            <a:stCxn id="40" idx="1"/>
            <a:endCxn id="16" idx="2"/>
          </p:cNvCxnSpPr>
          <p:nvPr/>
        </p:nvCxnSpPr>
        <p:spPr>
          <a:xfrm rot="10800000">
            <a:off x="6066618" y="5714583"/>
            <a:ext cx="2067923" cy="541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65EDF4-B008-1DAB-54DC-7CD0BB97AAE1}"/>
              </a:ext>
            </a:extLst>
          </p:cNvPr>
          <p:cNvSpPr/>
          <p:nvPr/>
        </p:nvSpPr>
        <p:spPr>
          <a:xfrm>
            <a:off x="7702477" y="1579735"/>
            <a:ext cx="4398866" cy="210385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960745-5ED6-0BDC-7808-25A3C47896E8}"/>
              </a:ext>
            </a:extLst>
          </p:cNvPr>
          <p:cNvCxnSpPr>
            <a:cxnSpLocks/>
          </p:cNvCxnSpPr>
          <p:nvPr/>
        </p:nvCxnSpPr>
        <p:spPr>
          <a:xfrm>
            <a:off x="7702476" y="2152993"/>
            <a:ext cx="4398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4575D1-C1BC-B3BD-00AD-6002ABBDEC52}"/>
              </a:ext>
            </a:extLst>
          </p:cNvPr>
          <p:cNvSpPr txBox="1"/>
          <p:nvPr/>
        </p:nvSpPr>
        <p:spPr>
          <a:xfrm>
            <a:off x="7702477" y="1701874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MusicPlayer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C3C20A-A5DC-E0FC-DA4F-8F2DF0A02CFD}"/>
              </a:ext>
            </a:extLst>
          </p:cNvPr>
          <p:cNvSpPr txBox="1"/>
          <p:nvPr/>
        </p:nvSpPr>
        <p:spPr>
          <a:xfrm>
            <a:off x="7702477" y="2321262"/>
            <a:ext cx="4582365" cy="12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PlaySong</a:t>
            </a:r>
            <a:r>
              <a:rPr lang="en-US" dirty="0"/>
              <a:t>(string song){}</a:t>
            </a:r>
          </a:p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CreateMemento</a:t>
            </a:r>
            <a:r>
              <a:rPr lang="en-US" dirty="0"/>
              <a:t>(){}</a:t>
            </a:r>
          </a:p>
          <a:p>
            <a:r>
              <a:rPr lang="en-US" dirty="0"/>
              <a:t>void </a:t>
            </a:r>
            <a:r>
              <a:rPr lang="en-US" dirty="0" err="1"/>
              <a:t>RestoreMemento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Memento){}</a:t>
            </a:r>
          </a:p>
          <a:p>
            <a:r>
              <a:rPr lang="en-US" dirty="0"/>
              <a:t>void </a:t>
            </a:r>
            <a:r>
              <a:rPr lang="en-US" dirty="0" err="1"/>
              <a:t>GetAllRestoredSongs</a:t>
            </a:r>
            <a:r>
              <a:rPr lang="en-US" dirty="0"/>
              <a:t>(){}</a:t>
            </a:r>
          </a:p>
        </p:txBody>
      </p: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C8BAE471-8D72-F07E-396B-EB34EAF8D34D}"/>
              </a:ext>
            </a:extLst>
          </p:cNvPr>
          <p:cNvCxnSpPr>
            <a:cxnSpLocks/>
            <a:stCxn id="45" idx="2"/>
            <a:endCxn id="2" idx="2"/>
          </p:cNvCxnSpPr>
          <p:nvPr/>
        </p:nvCxnSpPr>
        <p:spPr>
          <a:xfrm rot="5400000" flipH="1">
            <a:off x="7096007" y="877687"/>
            <a:ext cx="1104620" cy="4507187"/>
          </a:xfrm>
          <a:prstGeom prst="bentConnector3">
            <a:avLst>
              <a:gd name="adj1" fmla="val -20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E3A72D-B047-0593-CE36-6CF4A2AA692D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rot="10800000">
            <a:off x="2442622" y="4600089"/>
            <a:ext cx="1648050" cy="589426"/>
          </a:xfrm>
          <a:prstGeom prst="bentConnector3">
            <a:avLst>
              <a:gd name="adj1" fmla="val 50000"/>
            </a:avLst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1EE55CE0-A791-7CD7-A744-4BAE857F660A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rot="10800000" flipV="1">
            <a:off x="2442622" y="1817195"/>
            <a:ext cx="752668" cy="2782894"/>
          </a:xfrm>
          <a:prstGeom prst="bentConnector3">
            <a:avLst>
              <a:gd name="adj1" fmla="val 50000"/>
            </a:avLst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8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926BF3-B67F-A716-5A8C-4B0813531291}"/>
              </a:ext>
            </a:extLst>
          </p:cNvPr>
          <p:cNvSpPr/>
          <p:nvPr/>
        </p:nvSpPr>
        <p:spPr>
          <a:xfrm>
            <a:off x="580254" y="581224"/>
            <a:ext cx="4398866" cy="265805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48E608-B3CB-B74D-755A-F8D0DDF672E4}"/>
              </a:ext>
            </a:extLst>
          </p:cNvPr>
          <p:cNvCxnSpPr>
            <a:cxnSpLocks/>
          </p:cNvCxnSpPr>
          <p:nvPr/>
        </p:nvCxnSpPr>
        <p:spPr>
          <a:xfrm>
            <a:off x="580253" y="1154482"/>
            <a:ext cx="4398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A06174-5F79-5624-5CF4-7CE8EC51AECB}"/>
              </a:ext>
            </a:extLst>
          </p:cNvPr>
          <p:cNvSpPr txBox="1"/>
          <p:nvPr/>
        </p:nvSpPr>
        <p:spPr>
          <a:xfrm>
            <a:off x="580254" y="703363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IMediator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0239-2D63-F19A-144B-2198282C2982}"/>
              </a:ext>
            </a:extLst>
          </p:cNvPr>
          <p:cNvSpPr txBox="1"/>
          <p:nvPr/>
        </p:nvSpPr>
        <p:spPr>
          <a:xfrm>
            <a:off x="185786" y="119896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Mediator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cxnSp>
        <p:nvCxnSpPr>
          <p:cNvPr id="11" name="Straight Connector 53">
            <a:extLst>
              <a:ext uri="{FF2B5EF4-FFF2-40B4-BE49-F238E27FC236}">
                <a16:creationId xmlns:a16="http://schemas.microsoft.com/office/drawing/2014/main" id="{55899AEF-9D01-D2AE-E592-DD7EF712C8D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2968" y="2335351"/>
            <a:ext cx="608059" cy="1411849"/>
          </a:xfrm>
          <a:prstGeom prst="bentConnector4">
            <a:avLst>
              <a:gd name="adj1" fmla="val -37595"/>
              <a:gd name="adj2" fmla="val 85969"/>
            </a:avLst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5EFFC8-FBFB-D82B-6436-8FF4ADDA1C80}"/>
              </a:ext>
            </a:extLst>
          </p:cNvPr>
          <p:cNvSpPr txBox="1"/>
          <p:nvPr/>
        </p:nvSpPr>
        <p:spPr>
          <a:xfrm>
            <a:off x="642968" y="1345672"/>
            <a:ext cx="4582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RegisterDevice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r>
              <a:rPr lang="en-US" dirty="0"/>
              <a:t>void </a:t>
            </a:r>
            <a:r>
              <a:rPr lang="en-US" dirty="0" err="1"/>
              <a:t>TurnOffAllDevices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TurnOnAllDevices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TurnOffDevice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r>
              <a:rPr lang="en-US" dirty="0"/>
              <a:t>void </a:t>
            </a:r>
            <a:r>
              <a:rPr lang="en-US" dirty="0" err="1"/>
              <a:t>TurnOnDevice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r>
              <a:rPr lang="en-US" dirty="0"/>
              <a:t>void </a:t>
            </a:r>
            <a:r>
              <a:rPr lang="en-US" dirty="0" err="1"/>
              <a:t>AdjustDevice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BE5C6B-7195-1F79-C5E4-692E1AB63DB8}"/>
              </a:ext>
            </a:extLst>
          </p:cNvPr>
          <p:cNvSpPr/>
          <p:nvPr/>
        </p:nvSpPr>
        <p:spPr>
          <a:xfrm>
            <a:off x="5471552" y="703363"/>
            <a:ext cx="4398866" cy="265805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573B48-95F4-B2E3-3403-66BBAAFE4A1F}"/>
              </a:ext>
            </a:extLst>
          </p:cNvPr>
          <p:cNvCxnSpPr>
            <a:cxnSpLocks/>
          </p:cNvCxnSpPr>
          <p:nvPr/>
        </p:nvCxnSpPr>
        <p:spPr>
          <a:xfrm>
            <a:off x="5471551" y="1276621"/>
            <a:ext cx="4398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360850-E966-ED0C-449B-6F3F2E7ED487}"/>
              </a:ext>
            </a:extLst>
          </p:cNvPr>
          <p:cNvSpPr txBox="1"/>
          <p:nvPr/>
        </p:nvSpPr>
        <p:spPr>
          <a:xfrm>
            <a:off x="5471552" y="825502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SmartAssistantMediator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49D37-3738-2FC1-7328-6F647B0111EE}"/>
              </a:ext>
            </a:extLst>
          </p:cNvPr>
          <p:cNvSpPr txBox="1"/>
          <p:nvPr/>
        </p:nvSpPr>
        <p:spPr>
          <a:xfrm>
            <a:off x="5471550" y="1260529"/>
            <a:ext cx="4582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devicesList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RegisterDevice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device){}</a:t>
            </a:r>
          </a:p>
          <a:p>
            <a:r>
              <a:rPr lang="en-US" dirty="0"/>
              <a:t>void </a:t>
            </a:r>
            <a:r>
              <a:rPr lang="en-US" dirty="0" err="1"/>
              <a:t>TurnOffAllDevices</a:t>
            </a:r>
            <a:r>
              <a:rPr lang="en-US" dirty="0"/>
              <a:t>(){}</a:t>
            </a:r>
          </a:p>
          <a:p>
            <a:r>
              <a:rPr lang="en-US" dirty="0"/>
              <a:t>void </a:t>
            </a:r>
            <a:r>
              <a:rPr lang="en-US" dirty="0" err="1"/>
              <a:t>TurnOnAllDevices</a:t>
            </a:r>
            <a:r>
              <a:rPr lang="en-US" dirty="0"/>
              <a:t>(){}</a:t>
            </a:r>
          </a:p>
          <a:p>
            <a:r>
              <a:rPr lang="en-US" dirty="0"/>
              <a:t>void </a:t>
            </a:r>
            <a:r>
              <a:rPr lang="en-US" dirty="0" err="1"/>
              <a:t>TurnOffDevice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device){}</a:t>
            </a:r>
          </a:p>
          <a:p>
            <a:r>
              <a:rPr lang="en-US" dirty="0"/>
              <a:t>void </a:t>
            </a:r>
            <a:r>
              <a:rPr lang="en-US" dirty="0" err="1"/>
              <a:t>TurnOnDevice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device){}</a:t>
            </a:r>
          </a:p>
          <a:p>
            <a:r>
              <a:rPr lang="en-US" dirty="0"/>
              <a:t>void </a:t>
            </a:r>
            <a:r>
              <a:rPr lang="en-US" dirty="0" err="1"/>
              <a:t>AdjustDevice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device){}</a:t>
            </a:r>
          </a:p>
          <a:p>
            <a:endParaRPr lang="en-US" dirty="0"/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0C3D24E1-2E8D-7176-BE07-999B0FDEF466}"/>
              </a:ext>
            </a:extLst>
          </p:cNvPr>
          <p:cNvCxnSpPr>
            <a:cxnSpLocks/>
            <a:stCxn id="19" idx="1"/>
            <a:endCxn id="2" idx="2"/>
          </p:cNvCxnSpPr>
          <p:nvPr/>
        </p:nvCxnSpPr>
        <p:spPr>
          <a:xfrm rot="10800000" flipV="1">
            <a:off x="2779688" y="2414690"/>
            <a:ext cx="2691863" cy="824583"/>
          </a:xfrm>
          <a:prstGeom prst="bentConnector4">
            <a:avLst>
              <a:gd name="adj1" fmla="val 9147"/>
              <a:gd name="adj2" fmla="val 14323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0C95FE-A257-68AD-DDF5-39E771B603ED}"/>
              </a:ext>
            </a:extLst>
          </p:cNvPr>
          <p:cNvSpPr/>
          <p:nvPr/>
        </p:nvSpPr>
        <p:spPr>
          <a:xfrm>
            <a:off x="736087" y="3736289"/>
            <a:ext cx="3593866" cy="228114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598B8D-61DD-4C6A-1587-38C9B11D0F3B}"/>
              </a:ext>
            </a:extLst>
          </p:cNvPr>
          <p:cNvCxnSpPr>
            <a:cxnSpLocks/>
          </p:cNvCxnSpPr>
          <p:nvPr/>
        </p:nvCxnSpPr>
        <p:spPr>
          <a:xfrm>
            <a:off x="736086" y="4309547"/>
            <a:ext cx="3593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C2EB61-61D8-D50F-ED83-CEEFC6A1E427}"/>
              </a:ext>
            </a:extLst>
          </p:cNvPr>
          <p:cNvSpPr txBox="1"/>
          <p:nvPr/>
        </p:nvSpPr>
        <p:spPr>
          <a:xfrm>
            <a:off x="736087" y="3858428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IDevice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78CD71-1AFD-FD76-C4C9-08E66216D9BD}"/>
              </a:ext>
            </a:extLst>
          </p:cNvPr>
          <p:cNvSpPr txBox="1"/>
          <p:nvPr/>
        </p:nvSpPr>
        <p:spPr>
          <a:xfrm>
            <a:off x="736086" y="4540103"/>
            <a:ext cx="4582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SetMediator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r>
              <a:rPr lang="en-US" dirty="0"/>
              <a:t>void </a:t>
            </a:r>
            <a:r>
              <a:rPr lang="en-US" dirty="0" err="1"/>
              <a:t>TurnOffDevice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r>
              <a:rPr lang="en-US" dirty="0"/>
              <a:t>void </a:t>
            </a:r>
            <a:r>
              <a:rPr lang="en-US" dirty="0" err="1"/>
              <a:t>TurnOnDevice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AdjustDevice</a:t>
            </a:r>
            <a:r>
              <a:rPr lang="en-US" dirty="0"/>
              <a:t>(int value);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136DB8-0C45-2C98-8376-850BA43EEF3E}"/>
              </a:ext>
            </a:extLst>
          </p:cNvPr>
          <p:cNvSpPr/>
          <p:nvPr/>
        </p:nvSpPr>
        <p:spPr>
          <a:xfrm>
            <a:off x="4609510" y="4429190"/>
            <a:ext cx="3593866" cy="228114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E9B744-1DFC-EB90-48F3-993D7CE8C34B}"/>
              </a:ext>
            </a:extLst>
          </p:cNvPr>
          <p:cNvCxnSpPr>
            <a:cxnSpLocks/>
          </p:cNvCxnSpPr>
          <p:nvPr/>
        </p:nvCxnSpPr>
        <p:spPr>
          <a:xfrm>
            <a:off x="4609509" y="5002448"/>
            <a:ext cx="3593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EAE598-B70D-A21B-9A5B-8EE00420E2D2}"/>
              </a:ext>
            </a:extLst>
          </p:cNvPr>
          <p:cNvSpPr txBox="1"/>
          <p:nvPr/>
        </p:nvSpPr>
        <p:spPr>
          <a:xfrm>
            <a:off x="4609510" y="4551329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6325AA-741C-7D95-7289-6B3F83EA8563}"/>
              </a:ext>
            </a:extLst>
          </p:cNvPr>
          <p:cNvSpPr txBox="1"/>
          <p:nvPr/>
        </p:nvSpPr>
        <p:spPr>
          <a:xfrm>
            <a:off x="4582879" y="5146768"/>
            <a:ext cx="421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SetMediator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device){}</a:t>
            </a:r>
          </a:p>
          <a:p>
            <a:r>
              <a:rPr lang="en-US" dirty="0"/>
              <a:t>void </a:t>
            </a:r>
            <a:r>
              <a:rPr lang="en-US" dirty="0" err="1"/>
              <a:t>TurnOffDevice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TurnOnDevice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AdjustDevice</a:t>
            </a:r>
            <a:r>
              <a:rPr lang="en-US" dirty="0"/>
              <a:t>(int value);</a:t>
            </a:r>
          </a:p>
          <a:p>
            <a:endParaRPr lang="en-US" dirty="0"/>
          </a:p>
        </p:txBody>
      </p:sp>
      <p:cxnSp>
        <p:nvCxnSpPr>
          <p:cNvPr id="37" name="Straight Arrow Connector 17">
            <a:extLst>
              <a:ext uri="{FF2B5EF4-FFF2-40B4-BE49-F238E27FC236}">
                <a16:creationId xmlns:a16="http://schemas.microsoft.com/office/drawing/2014/main" id="{FA9F5739-0F17-AB2B-7F62-21A16B54EBAD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5193099" y="3215846"/>
            <a:ext cx="350198" cy="2076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17">
            <a:extLst>
              <a:ext uri="{FF2B5EF4-FFF2-40B4-BE49-F238E27FC236}">
                <a16:creationId xmlns:a16="http://schemas.microsoft.com/office/drawing/2014/main" id="{D402AE5D-E7B4-BCB7-4431-8E12770D65EF}"/>
              </a:ext>
            </a:extLst>
          </p:cNvPr>
          <p:cNvCxnSpPr>
            <a:cxnSpLocks/>
          </p:cNvCxnSpPr>
          <p:nvPr/>
        </p:nvCxnSpPr>
        <p:spPr>
          <a:xfrm rot="10800000">
            <a:off x="8203376" y="5569760"/>
            <a:ext cx="1858403" cy="434356"/>
          </a:xfrm>
          <a:prstGeom prst="bentConnector3">
            <a:avLst>
              <a:gd name="adj1" fmla="val 73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B12CC5-A239-D536-4BD3-2B3987830D72}"/>
              </a:ext>
            </a:extLst>
          </p:cNvPr>
          <p:cNvSpPr txBox="1"/>
          <p:nvPr/>
        </p:nvSpPr>
        <p:spPr>
          <a:xfrm>
            <a:off x="10088578" y="3549843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MusicSystem</a:t>
            </a:r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4CD42B-F2F9-771E-9BE1-E445178B5BDA}"/>
              </a:ext>
            </a:extLst>
          </p:cNvPr>
          <p:cNvSpPr/>
          <p:nvPr/>
        </p:nvSpPr>
        <p:spPr>
          <a:xfrm>
            <a:off x="10075177" y="3364312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93C80C-05CB-3B49-6E7F-C73705EAFC6A}"/>
              </a:ext>
            </a:extLst>
          </p:cNvPr>
          <p:cNvSpPr txBox="1"/>
          <p:nvPr/>
        </p:nvSpPr>
        <p:spPr>
          <a:xfrm>
            <a:off x="10052253" y="4676879"/>
            <a:ext cx="19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SecurityCamera</a:t>
            </a:r>
            <a:endParaRPr lang="en-I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460E997-4B78-7170-C6AF-E9A8A246917A}"/>
              </a:ext>
            </a:extLst>
          </p:cNvPr>
          <p:cNvSpPr/>
          <p:nvPr/>
        </p:nvSpPr>
        <p:spPr>
          <a:xfrm>
            <a:off x="10088578" y="446596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71C93A-48F8-A1D4-59CC-83FC2737A2A7}"/>
              </a:ext>
            </a:extLst>
          </p:cNvPr>
          <p:cNvSpPr txBox="1"/>
          <p:nvPr/>
        </p:nvSpPr>
        <p:spPr>
          <a:xfrm>
            <a:off x="10075177" y="5806760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Lights</a:t>
            </a:r>
            <a:endParaRPr lang="en-I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C65AD0F-0AE7-D598-C2F4-F01F0E0695C8}"/>
              </a:ext>
            </a:extLst>
          </p:cNvPr>
          <p:cNvSpPr/>
          <p:nvPr/>
        </p:nvSpPr>
        <p:spPr>
          <a:xfrm>
            <a:off x="10061776" y="5621229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17">
            <a:extLst>
              <a:ext uri="{FF2B5EF4-FFF2-40B4-BE49-F238E27FC236}">
                <a16:creationId xmlns:a16="http://schemas.microsoft.com/office/drawing/2014/main" id="{661AE82D-F3EC-DACA-389B-A818DB7262F2}"/>
              </a:ext>
            </a:extLst>
          </p:cNvPr>
          <p:cNvCxnSpPr>
            <a:cxnSpLocks/>
            <a:stCxn id="77" idx="1"/>
            <a:endCxn id="33" idx="3"/>
          </p:cNvCxnSpPr>
          <p:nvPr/>
        </p:nvCxnSpPr>
        <p:spPr>
          <a:xfrm rot="10800000" flipV="1">
            <a:off x="8203376" y="4848854"/>
            <a:ext cx="1885202" cy="720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17">
            <a:extLst>
              <a:ext uri="{FF2B5EF4-FFF2-40B4-BE49-F238E27FC236}">
                <a16:creationId xmlns:a16="http://schemas.microsoft.com/office/drawing/2014/main" id="{05869FD4-240B-F66E-92B1-A3AB18CA67F8}"/>
              </a:ext>
            </a:extLst>
          </p:cNvPr>
          <p:cNvCxnSpPr>
            <a:cxnSpLocks/>
            <a:stCxn id="75" idx="1"/>
            <a:endCxn id="33" idx="3"/>
          </p:cNvCxnSpPr>
          <p:nvPr/>
        </p:nvCxnSpPr>
        <p:spPr>
          <a:xfrm rot="10800000" flipV="1">
            <a:off x="8203377" y="3747200"/>
            <a:ext cx="1871801" cy="182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FE3F9-FDD2-7B52-4DB8-9B2437ED1A93}"/>
              </a:ext>
            </a:extLst>
          </p:cNvPr>
          <p:cNvSpPr txBox="1"/>
          <p:nvPr/>
        </p:nvSpPr>
        <p:spPr>
          <a:xfrm>
            <a:off x="252248" y="23508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Iterator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492C03-0936-0B07-7423-66A9C4C6141C}"/>
              </a:ext>
            </a:extLst>
          </p:cNvPr>
          <p:cNvSpPr/>
          <p:nvPr/>
        </p:nvSpPr>
        <p:spPr>
          <a:xfrm>
            <a:off x="252248" y="1674215"/>
            <a:ext cx="2698074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424C12-62AD-15DF-1217-44560D58F158}"/>
              </a:ext>
            </a:extLst>
          </p:cNvPr>
          <p:cNvCxnSpPr>
            <a:cxnSpLocks/>
          </p:cNvCxnSpPr>
          <p:nvPr/>
        </p:nvCxnSpPr>
        <p:spPr>
          <a:xfrm>
            <a:off x="252247" y="2331554"/>
            <a:ext cx="26980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4BF080-C692-BF02-8529-8927B351E879}"/>
              </a:ext>
            </a:extLst>
          </p:cNvPr>
          <p:cNvSpPr txBox="1"/>
          <p:nvPr/>
        </p:nvSpPr>
        <p:spPr>
          <a:xfrm>
            <a:off x="252248" y="1796353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IChannel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271F6-666E-B530-E03C-C14E47D01B08}"/>
              </a:ext>
            </a:extLst>
          </p:cNvPr>
          <p:cNvSpPr txBox="1"/>
          <p:nvPr/>
        </p:nvSpPr>
        <p:spPr>
          <a:xfrm>
            <a:off x="252247" y="2502240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Frequency</a:t>
            </a:r>
          </a:p>
          <a:p>
            <a:r>
              <a:rPr lang="en-US" dirty="0" err="1"/>
              <a:t>ChannelType</a:t>
            </a:r>
            <a:r>
              <a:rPr lang="en-US" dirty="0"/>
              <a:t> Type</a:t>
            </a:r>
          </a:p>
          <a:p>
            <a:endParaRPr lang="en-US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E7C8C547-9256-F341-3351-E587CABAF734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rot="16200000" flipV="1">
            <a:off x="9488367" y="3956453"/>
            <a:ext cx="6614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58893-B3E6-B868-FC2F-B12426844E5E}"/>
              </a:ext>
            </a:extLst>
          </p:cNvPr>
          <p:cNvSpPr/>
          <p:nvPr/>
        </p:nvSpPr>
        <p:spPr>
          <a:xfrm>
            <a:off x="252247" y="3862046"/>
            <a:ext cx="2698074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316FC5-5E7F-43EB-E2AD-9A678912A061}"/>
              </a:ext>
            </a:extLst>
          </p:cNvPr>
          <p:cNvCxnSpPr>
            <a:cxnSpLocks/>
          </p:cNvCxnSpPr>
          <p:nvPr/>
        </p:nvCxnSpPr>
        <p:spPr>
          <a:xfrm>
            <a:off x="252246" y="4519385"/>
            <a:ext cx="26980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47A669-04F3-853E-8C71-F4CEA58B2053}"/>
              </a:ext>
            </a:extLst>
          </p:cNvPr>
          <p:cNvSpPr txBox="1"/>
          <p:nvPr/>
        </p:nvSpPr>
        <p:spPr>
          <a:xfrm>
            <a:off x="252247" y="398418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</a:t>
            </a:r>
            <a:endParaRPr lang="en-IN" dirty="0"/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16BFE971-DCE4-69D1-7849-D3B3A0700A99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rot="5400000" flipH="1" flipV="1">
            <a:off x="1302249" y="3563011"/>
            <a:ext cx="5980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2D63D0-8C5C-2ACE-D8B0-73B5B71FD6FE}"/>
              </a:ext>
            </a:extLst>
          </p:cNvPr>
          <p:cNvSpPr/>
          <p:nvPr/>
        </p:nvSpPr>
        <p:spPr>
          <a:xfrm>
            <a:off x="3967034" y="2748277"/>
            <a:ext cx="2698074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56FB3C-AB33-5457-CAC3-A715EDACEBAF}"/>
              </a:ext>
            </a:extLst>
          </p:cNvPr>
          <p:cNvCxnSpPr>
            <a:cxnSpLocks/>
          </p:cNvCxnSpPr>
          <p:nvPr/>
        </p:nvCxnSpPr>
        <p:spPr>
          <a:xfrm>
            <a:off x="3967033" y="3405616"/>
            <a:ext cx="26980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C0B7B5-B62B-0BDE-AFEB-6B305030FFFD}"/>
              </a:ext>
            </a:extLst>
          </p:cNvPr>
          <p:cNvSpPr txBox="1"/>
          <p:nvPr/>
        </p:nvSpPr>
        <p:spPr>
          <a:xfrm>
            <a:off x="3967034" y="2870415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IChannelIterator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942E9-366F-78F0-2DAD-ADED1C0075AD}"/>
              </a:ext>
            </a:extLst>
          </p:cNvPr>
          <p:cNvSpPr txBox="1"/>
          <p:nvPr/>
        </p:nvSpPr>
        <p:spPr>
          <a:xfrm>
            <a:off x="3967034" y="3576301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</a:rPr>
              <a:t>bool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HasNext</a:t>
            </a:r>
            <a:r>
              <a:rPr lang="en-IN" sz="1800" dirty="0">
                <a:solidFill>
                  <a:srgbClr val="000000"/>
                </a:solidFill>
              </a:rPr>
              <a:t>();</a:t>
            </a:r>
          </a:p>
          <a:p>
            <a:r>
              <a:rPr lang="en-IN" sz="1800" dirty="0" err="1">
                <a:solidFill>
                  <a:srgbClr val="000000"/>
                </a:solidFill>
              </a:rPr>
              <a:t>IChannel</a:t>
            </a:r>
            <a:r>
              <a:rPr lang="en-IN" sz="1800" dirty="0">
                <a:solidFill>
                  <a:srgbClr val="000000"/>
                </a:solidFill>
              </a:rPr>
              <a:t> Next();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F62D4B-31A0-5FB0-20ED-90F53E3C521C}"/>
              </a:ext>
            </a:extLst>
          </p:cNvPr>
          <p:cNvSpPr/>
          <p:nvPr/>
        </p:nvSpPr>
        <p:spPr>
          <a:xfrm>
            <a:off x="3967033" y="4936108"/>
            <a:ext cx="2698074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96E7A7-7619-B333-2DC5-7E7DBFF0CEF7}"/>
              </a:ext>
            </a:extLst>
          </p:cNvPr>
          <p:cNvCxnSpPr>
            <a:cxnSpLocks/>
          </p:cNvCxnSpPr>
          <p:nvPr/>
        </p:nvCxnSpPr>
        <p:spPr>
          <a:xfrm>
            <a:off x="3967032" y="5593447"/>
            <a:ext cx="26980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3B9AF2-E699-B291-6003-8A5556B36B6D}"/>
              </a:ext>
            </a:extLst>
          </p:cNvPr>
          <p:cNvSpPr txBox="1"/>
          <p:nvPr/>
        </p:nvSpPr>
        <p:spPr>
          <a:xfrm>
            <a:off x="3967033" y="505824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ChannelIterator</a:t>
            </a:r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85E5CBFE-26C3-4653-A279-50BCFE31D007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rot="5400000" flipH="1" flipV="1">
            <a:off x="5017035" y="4637073"/>
            <a:ext cx="5980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0541D0-C544-0241-EFBB-3A7D183D5BA4}"/>
              </a:ext>
            </a:extLst>
          </p:cNvPr>
          <p:cNvSpPr txBox="1"/>
          <p:nvPr/>
        </p:nvSpPr>
        <p:spPr>
          <a:xfrm>
            <a:off x="301378" y="4562158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Frequency</a:t>
            </a:r>
          </a:p>
          <a:p>
            <a:r>
              <a:rPr lang="en-US" dirty="0" err="1"/>
              <a:t>ChannelType</a:t>
            </a:r>
            <a:r>
              <a:rPr lang="en-US" dirty="0"/>
              <a:t> Type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92CCD-0824-FBB5-5B9F-105E186BDD5E}"/>
              </a:ext>
            </a:extLst>
          </p:cNvPr>
          <p:cNvSpPr txBox="1"/>
          <p:nvPr/>
        </p:nvSpPr>
        <p:spPr>
          <a:xfrm>
            <a:off x="3989201" y="5795858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</a:rPr>
              <a:t>bool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HasNext</a:t>
            </a:r>
            <a:r>
              <a:rPr lang="en-IN" sz="1800" dirty="0">
                <a:solidFill>
                  <a:srgbClr val="000000"/>
                </a:solidFill>
              </a:rPr>
              <a:t>(){}</a:t>
            </a:r>
          </a:p>
          <a:p>
            <a:r>
              <a:rPr lang="en-IN" sz="1800" dirty="0" err="1">
                <a:solidFill>
                  <a:srgbClr val="000000"/>
                </a:solidFill>
              </a:rPr>
              <a:t>IChannel</a:t>
            </a:r>
            <a:r>
              <a:rPr lang="en-IN" sz="1800" dirty="0">
                <a:solidFill>
                  <a:srgbClr val="000000"/>
                </a:solidFill>
              </a:rPr>
              <a:t> Next(){}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7DFC6B-F1E2-34A9-9AE8-87DFBB1799DF}"/>
              </a:ext>
            </a:extLst>
          </p:cNvPr>
          <p:cNvSpPr/>
          <p:nvPr/>
        </p:nvSpPr>
        <p:spPr>
          <a:xfrm>
            <a:off x="7801383" y="1312452"/>
            <a:ext cx="4035395" cy="231328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106D3F-AE0D-D0F6-8A03-227B666BCAA2}"/>
              </a:ext>
            </a:extLst>
          </p:cNvPr>
          <p:cNvCxnSpPr>
            <a:cxnSpLocks/>
            <a:stCxn id="44" idx="0"/>
            <a:endCxn id="44" idx="0"/>
          </p:cNvCxnSpPr>
          <p:nvPr/>
        </p:nvCxnSpPr>
        <p:spPr>
          <a:xfrm>
            <a:off x="9819082" y="4287169"/>
            <a:ext cx="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C5D6DA4-21B9-E7A5-903F-3502E6C166D9}"/>
              </a:ext>
            </a:extLst>
          </p:cNvPr>
          <p:cNvSpPr txBox="1"/>
          <p:nvPr/>
        </p:nvSpPr>
        <p:spPr>
          <a:xfrm>
            <a:off x="7801384" y="1434589"/>
            <a:ext cx="352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IChannelCollection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735EF3-B78D-BC97-7411-327B48DA0666}"/>
              </a:ext>
            </a:extLst>
          </p:cNvPr>
          <p:cNvSpPr txBox="1"/>
          <p:nvPr/>
        </p:nvSpPr>
        <p:spPr>
          <a:xfrm>
            <a:off x="7764485" y="2484677"/>
            <a:ext cx="4298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</a:rPr>
              <a:t>void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AddChannel</a:t>
            </a:r>
            <a:r>
              <a:rPr lang="en-IN" sz="1800" dirty="0">
                <a:solidFill>
                  <a:srgbClr val="000000"/>
                </a:solidFill>
              </a:rPr>
              <a:t>(</a:t>
            </a:r>
            <a:r>
              <a:rPr lang="en-IN" sz="1800" dirty="0" err="1">
                <a:solidFill>
                  <a:srgbClr val="000000"/>
                </a:solidFill>
              </a:rPr>
              <a:t>IChannel</a:t>
            </a:r>
            <a:r>
              <a:rPr lang="en-IN" sz="1800" dirty="0">
                <a:solidFill>
                  <a:srgbClr val="000000"/>
                </a:solidFill>
              </a:rPr>
              <a:t> channel);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>
                <a:solidFill>
                  <a:srgbClr val="0000FF"/>
                </a:solidFill>
              </a:rPr>
              <a:t>void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RemoveChannel</a:t>
            </a:r>
            <a:r>
              <a:rPr lang="en-IN" sz="1800" dirty="0">
                <a:solidFill>
                  <a:srgbClr val="000000"/>
                </a:solidFill>
              </a:rPr>
              <a:t>(</a:t>
            </a:r>
            <a:r>
              <a:rPr lang="en-IN" sz="1800" dirty="0" err="1">
                <a:solidFill>
                  <a:srgbClr val="000000"/>
                </a:solidFill>
              </a:rPr>
              <a:t>IChannel</a:t>
            </a:r>
            <a:r>
              <a:rPr lang="en-IN" sz="1800" dirty="0">
                <a:solidFill>
                  <a:srgbClr val="000000"/>
                </a:solidFill>
              </a:rPr>
              <a:t> channel);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IChannelIterator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GetIterator</a:t>
            </a:r>
            <a:r>
              <a:rPr lang="en-IN" sz="1800" dirty="0">
                <a:solidFill>
                  <a:srgbClr val="000000"/>
                </a:solidFill>
              </a:rPr>
              <a:t>();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C80006-28A1-2555-8218-27BDC0640814}"/>
              </a:ext>
            </a:extLst>
          </p:cNvPr>
          <p:cNvSpPr/>
          <p:nvPr/>
        </p:nvSpPr>
        <p:spPr>
          <a:xfrm>
            <a:off x="7801384" y="4287169"/>
            <a:ext cx="4035395" cy="231328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7222ED-C6AE-052E-5236-5835B442657C}"/>
              </a:ext>
            </a:extLst>
          </p:cNvPr>
          <p:cNvCxnSpPr>
            <a:cxnSpLocks/>
          </p:cNvCxnSpPr>
          <p:nvPr/>
        </p:nvCxnSpPr>
        <p:spPr>
          <a:xfrm>
            <a:off x="7801384" y="4944508"/>
            <a:ext cx="403539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5081E7-0228-D769-6878-DDBC631BEEC4}"/>
              </a:ext>
            </a:extLst>
          </p:cNvPr>
          <p:cNvSpPr txBox="1"/>
          <p:nvPr/>
        </p:nvSpPr>
        <p:spPr>
          <a:xfrm>
            <a:off x="7801385" y="4409306"/>
            <a:ext cx="352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ChannelCollection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679119-AA57-1BBB-3956-CC31B0A92DA1}"/>
              </a:ext>
            </a:extLst>
          </p:cNvPr>
          <p:cNvSpPr txBox="1"/>
          <p:nvPr/>
        </p:nvSpPr>
        <p:spPr>
          <a:xfrm>
            <a:off x="7782870" y="5298395"/>
            <a:ext cx="4298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</a:rPr>
              <a:t>void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AddChannel</a:t>
            </a:r>
            <a:r>
              <a:rPr lang="en-IN" sz="1800" dirty="0">
                <a:solidFill>
                  <a:srgbClr val="000000"/>
                </a:solidFill>
              </a:rPr>
              <a:t>(</a:t>
            </a:r>
            <a:r>
              <a:rPr lang="en-IN" sz="1800" dirty="0" err="1">
                <a:solidFill>
                  <a:srgbClr val="000000"/>
                </a:solidFill>
              </a:rPr>
              <a:t>IChannel</a:t>
            </a:r>
            <a:r>
              <a:rPr lang="en-IN" sz="1800" dirty="0">
                <a:solidFill>
                  <a:srgbClr val="000000"/>
                </a:solidFill>
              </a:rPr>
              <a:t> channel){}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>
                <a:solidFill>
                  <a:srgbClr val="0000FF"/>
                </a:solidFill>
              </a:rPr>
              <a:t>void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RemoveChannel</a:t>
            </a:r>
            <a:r>
              <a:rPr lang="en-IN" sz="1800" dirty="0">
                <a:solidFill>
                  <a:srgbClr val="000000"/>
                </a:solidFill>
              </a:rPr>
              <a:t>(</a:t>
            </a:r>
            <a:r>
              <a:rPr lang="en-IN" sz="1800" dirty="0" err="1">
                <a:solidFill>
                  <a:srgbClr val="000000"/>
                </a:solidFill>
              </a:rPr>
              <a:t>IChannel</a:t>
            </a:r>
            <a:r>
              <a:rPr lang="en-IN" sz="1800" dirty="0">
                <a:solidFill>
                  <a:srgbClr val="000000"/>
                </a:solidFill>
              </a:rPr>
              <a:t> channel){}</a:t>
            </a:r>
          </a:p>
          <a:p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IChannelIterator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GetIterator</a:t>
            </a:r>
            <a:r>
              <a:rPr lang="en-IN" sz="1800" dirty="0">
                <a:solidFill>
                  <a:srgbClr val="000000"/>
                </a:solidFill>
              </a:rPr>
              <a:t>(){}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91ABD4-8632-2392-42F2-77B1D9A844C0}"/>
              </a:ext>
            </a:extLst>
          </p:cNvPr>
          <p:cNvCxnSpPr>
            <a:cxnSpLocks/>
          </p:cNvCxnSpPr>
          <p:nvPr/>
        </p:nvCxnSpPr>
        <p:spPr>
          <a:xfrm>
            <a:off x="7801383" y="1937509"/>
            <a:ext cx="403539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797B9-0A6A-BA43-39B6-B76E20DECECA}"/>
              </a:ext>
            </a:extLst>
          </p:cNvPr>
          <p:cNvSpPr/>
          <p:nvPr/>
        </p:nvSpPr>
        <p:spPr>
          <a:xfrm>
            <a:off x="3917767" y="235082"/>
            <a:ext cx="3059229" cy="16868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9A61A1-6F35-BE9E-5B15-2EA6B7FDC97A}"/>
              </a:ext>
            </a:extLst>
          </p:cNvPr>
          <p:cNvCxnSpPr>
            <a:cxnSpLocks/>
          </p:cNvCxnSpPr>
          <p:nvPr/>
        </p:nvCxnSpPr>
        <p:spPr>
          <a:xfrm>
            <a:off x="3917767" y="892421"/>
            <a:ext cx="305922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EBD23-7FF3-17B7-8889-07A82C590647}"/>
              </a:ext>
            </a:extLst>
          </p:cNvPr>
          <p:cNvSpPr txBox="1"/>
          <p:nvPr/>
        </p:nvSpPr>
        <p:spPr>
          <a:xfrm>
            <a:off x="3917767" y="357220"/>
            <a:ext cx="26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ChannelType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6A8030-B907-FA56-1376-7FFF37B448FA}"/>
              </a:ext>
            </a:extLst>
          </p:cNvPr>
          <p:cNvSpPr txBox="1"/>
          <p:nvPr/>
        </p:nvSpPr>
        <p:spPr>
          <a:xfrm>
            <a:off x="3895596" y="1014607"/>
            <a:ext cx="2720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News,</a:t>
            </a:r>
          </a:p>
          <a:p>
            <a:r>
              <a:rPr lang="en-IN" dirty="0">
                <a:solidFill>
                  <a:srgbClr val="0000FF"/>
                </a:solidFill>
              </a:rPr>
              <a:t>Sports,</a:t>
            </a:r>
          </a:p>
          <a:p>
            <a:r>
              <a:rPr lang="en-IN" dirty="0">
                <a:solidFill>
                  <a:srgbClr val="0000FF"/>
                </a:solidFill>
              </a:rPr>
              <a:t>Movies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8" name="Straight Connector 53">
            <a:extLst>
              <a:ext uri="{FF2B5EF4-FFF2-40B4-BE49-F238E27FC236}">
                <a16:creationId xmlns:a16="http://schemas.microsoft.com/office/drawing/2014/main" id="{C29FB2C8-DCFB-2FFA-494C-69A7D068C4D9}"/>
              </a:ext>
            </a:extLst>
          </p:cNvPr>
          <p:cNvCxnSpPr>
            <a:cxnSpLocks/>
            <a:stCxn id="66" idx="1"/>
            <a:endCxn id="9" idx="0"/>
          </p:cNvCxnSpPr>
          <p:nvPr/>
        </p:nvCxnSpPr>
        <p:spPr>
          <a:xfrm rot="10800000" flipV="1">
            <a:off x="1601286" y="1476271"/>
            <a:ext cx="2294311" cy="197943"/>
          </a:xfrm>
          <a:prstGeom prst="bentConnector2">
            <a:avLst/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53">
            <a:extLst>
              <a:ext uri="{FF2B5EF4-FFF2-40B4-BE49-F238E27FC236}">
                <a16:creationId xmlns:a16="http://schemas.microsoft.com/office/drawing/2014/main" id="{A8AAAAA4-8ED1-4DD1-9385-3631D008FCC7}"/>
              </a:ext>
            </a:extLst>
          </p:cNvPr>
          <p:cNvCxnSpPr>
            <a:cxnSpLocks/>
            <a:stCxn id="31" idx="1"/>
            <a:endCxn id="9" idx="3"/>
          </p:cNvCxnSpPr>
          <p:nvPr/>
        </p:nvCxnSpPr>
        <p:spPr>
          <a:xfrm rot="10800000">
            <a:off x="2950322" y="2469095"/>
            <a:ext cx="1016712" cy="1430372"/>
          </a:xfrm>
          <a:prstGeom prst="bentConnector3">
            <a:avLst>
              <a:gd name="adj1" fmla="val 50000"/>
            </a:avLst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53">
            <a:extLst>
              <a:ext uri="{FF2B5EF4-FFF2-40B4-BE49-F238E27FC236}">
                <a16:creationId xmlns:a16="http://schemas.microsoft.com/office/drawing/2014/main" id="{CF4561E7-D535-C4E1-4F0F-E1635CD332F3}"/>
              </a:ext>
            </a:extLst>
          </p:cNvPr>
          <p:cNvCxnSpPr>
            <a:cxnSpLocks/>
            <a:stCxn id="43" idx="1"/>
            <a:endCxn id="28" idx="3"/>
          </p:cNvCxnSpPr>
          <p:nvPr/>
        </p:nvCxnSpPr>
        <p:spPr>
          <a:xfrm rot="10800000" flipV="1">
            <a:off x="6665109" y="2946341"/>
            <a:ext cx="1099377" cy="596815"/>
          </a:xfrm>
          <a:prstGeom prst="bentConnector3">
            <a:avLst>
              <a:gd name="adj1" fmla="val 50000"/>
            </a:avLst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53">
            <a:extLst>
              <a:ext uri="{FF2B5EF4-FFF2-40B4-BE49-F238E27FC236}">
                <a16:creationId xmlns:a16="http://schemas.microsoft.com/office/drawing/2014/main" id="{C488F9EF-8F1C-6A6A-CFDB-9C9440D480FF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2950321" y="2030526"/>
            <a:ext cx="4814165" cy="915816"/>
          </a:xfrm>
          <a:prstGeom prst="bentConnector3">
            <a:avLst>
              <a:gd name="adj1" fmla="val 11492"/>
            </a:avLst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4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729</Words>
  <Application>Microsoft Office PowerPoint</Application>
  <PresentationFormat>Widescreen</PresentationFormat>
  <Paragraphs>354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2023-09-15T14:15:54Z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