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1" dt="2023-09-08T09:15:22.816"/>
    <p1510:client id="{E9F11F39-A95D-418E-B556-65980428252A}" v="126" dt="2023-09-08T07:33:4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addSld modSld">
      <pc:chgData name="Manaswini Ray" userId="451f23f8-43b4-4daa-9511-0c9fb98bad1c" providerId="ADAL" clId="{034AA59E-D954-44E8-84AB-C770C7EA240B}" dt="2023-09-08T09:15:22.816" v="1"/>
      <pc:docMkLst>
        <pc:docMk/>
      </pc:docMkLst>
      <pc:sldChg chg="new">
        <pc:chgData name="Manaswini Ray" userId="451f23f8-43b4-4daa-9511-0c9fb98bad1c" providerId="ADAL" clId="{034AA59E-D954-44E8-84AB-C770C7EA240B}" dt="2023-09-08T09:15:19.640" v="0" actId="680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8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305</Words>
  <Application>Microsoft Office PowerPoint</Application>
  <PresentationFormat>Widescreen</PresentationFormat>
  <Paragraphs>179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2023-09-08T09:15:26Z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