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CD03-E163-324E-467D-C41D58CD6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85DE1-5045-AD56-F48C-B78EFAB5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25E8-509A-7D74-F6AB-F86E321C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D1E0-2D07-5FED-005C-D1A433D0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1735-32E4-2C7C-8756-AEBE6E9E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4016-1E6E-A385-17BD-BB80BFC0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51285-0E6A-75D0-00ED-FBE9AFAAD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8AC2-FB94-DE57-427B-7383670A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021F-BEBD-E10B-F8D8-4B8E7BBE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AC4D-E711-A474-5E9A-EEC04A72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60B5C-87C2-E96B-B05F-63EB4E7C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995D-C5AD-A673-7972-7EEF4E925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315A-D280-42A4-3B03-07FFBFD6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38C0-E6BC-9EF1-4BF8-9BEF0443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3E9B-B19C-913F-D5AB-225C7C2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A892-43EA-E270-8DB2-48112FAF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950A-C865-DDB3-2EA7-E5A04D4D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A45E-D697-3BCF-4519-6C6CB09D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ADD7-9F86-85F5-EFFB-51C0F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2A9A-55E2-310C-F569-6584B7F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8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0DDC-6C14-FD75-DB89-C0397C77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CA2D-8025-7128-681B-EC306471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9BE4-983C-900F-F1A4-C0769D1A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42AD-9D1C-6D0A-18DD-ACED61B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7267-0719-B190-32E8-725C4B7E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B793-FDEF-9BBF-3234-FE50F719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FE8-EA84-12A2-65D4-D810DC69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EE125-10D9-C9AB-8B99-B8F3DD4EF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820C-C821-651F-0870-9592E7BC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34F3-CB63-D54C-1195-553A8185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75BF-150D-52AE-943D-2A0565C6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10E5-B16B-2400-ABA5-64BDC41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C631D-2F7C-20D0-0FB4-B48A2FDE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4AFF6-EBDA-D05D-7A57-41C673A33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B85C1-AE03-28D8-ACB6-BE878641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D6165-DF26-51A7-1F2E-D617F0CC9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EAAAE-2C75-A6CB-809F-0AA666F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07C31-BABA-922C-FAFA-C4C7138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89103-242F-AB77-C8A7-593A19E8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488C-E102-CD68-5AF6-4EEC4D0A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A8F2-13DA-4B3A-4897-EEC61F26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E42C3-25DA-F2FF-7C8F-D3343C7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E75CE-2710-E643-45BF-69C7D39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F4E8C-738E-4092-C3C2-DEC67EF8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49773-64DD-FA0F-C9E7-FE2AE94C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5DC11-5F16-15E5-B28C-A02775E8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8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A87C-ED0D-1314-C7C2-9B37401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2ADC-02C4-FCB0-F9EC-2CD079482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2BCEA-8E54-FAB0-54B6-34968D92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4F673-B0CF-28E1-B80B-D986410E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70328-90BD-31DE-E3FE-EB0FF25F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C3EF6-38ED-784B-38A8-0B543A19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159E-ECBB-991B-40EB-54CA0C16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F5B11-2E10-A62F-104E-2B3C3E444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CB0DC-0909-460B-EDE9-22E3BE899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D1A20-E4BD-1260-AA1E-E02055A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95AB5-82F0-6292-BF3D-B0C4B6F9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7636C-A2FC-442C-F980-AC46A42E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5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E920-6E91-515D-B835-3BC91DC9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794AC-FA2A-6020-5925-5F84C4AF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37DE-421E-22F3-C0CF-A19C646B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925E-E35B-456B-A5E0-67A97A4431E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F3E46-6DCB-CC39-39B7-9FBBBD22A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8304-2ADB-5AC1-3CB0-3B1621A28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C862-B555-4644-80E7-5492912C0E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2963C-36BE-F920-7A9B-4BE9C11DF53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05600"/>
            <a:ext cx="1069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10200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EC4-4FDC-E6E8-AD4C-9DEE1FA4B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Microsoft Azure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892C-26DF-F802-2625-271BCA94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 quick peep into Azure Fundamentals!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93283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09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Azure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</dc:title>
  <dc:creator>Manaswini Ray</dc:creator>
  <cp:lastModifiedBy>Manaswini Ray</cp:lastModifiedBy>
  <cp:revision>1</cp:revision>
  <dcterms:created xsi:type="dcterms:W3CDTF">2023-11-06T11:57:26Z</dcterms:created>
  <dcterms:modified xsi:type="dcterms:W3CDTF">2023-11-06T12:06:05Z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2023-11-06T12:06:05Z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7d9f7f63-d51b-46f6-8470-69499384c2e3</vt:lpwstr>
  </property>
  <property fmtid="{D5CDD505-2E9C-101B-9397-08002B2CF9AE}" pid="8" name="MSIP_Label_455b24b8-e69b-4583-bfd0-d64b5cee01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Public</vt:lpwstr>
  </property>
</Properties>
</file>