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 snapToObjects="1">
      <p:cViewPr>
        <p:scale>
          <a:sx n="101" d="100"/>
          <a:sy n="101" d="100"/>
        </p:scale>
        <p:origin x="7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9188B-10AF-FC47-BF54-AD59BE345B19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C599-76CC-204D-B4D0-B4BD552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8276" y="0"/>
            <a:ext cx="8251751" cy="6633479"/>
            <a:chOff x="2338276" y="0"/>
            <a:chExt cx="8251751" cy="66334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76" y="0"/>
              <a:ext cx="8251751" cy="663347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49116" y="1860698"/>
              <a:ext cx="659219" cy="44444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62590" y="1270716"/>
              <a:ext cx="1032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Open Sans" charset="0"/>
                  <a:ea typeface="Open Sans" charset="0"/>
                  <a:cs typeface="Open Sans" charset="0"/>
                </a:rPr>
                <a:t>Incorrect </a:t>
              </a:r>
            </a:p>
            <a:p>
              <a:r>
                <a:rPr lang="en-US" sz="1400" dirty="0" smtClean="0">
                  <a:latin typeface="Open Sans" charset="0"/>
                  <a:ea typeface="Open Sans" charset="0"/>
                  <a:cs typeface="Open Sans" charset="0"/>
                </a:rPr>
                <a:t>Prediction</a:t>
              </a:r>
              <a:endParaRPr lang="en-US" sz="14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21" y="3671316"/>
            <a:ext cx="3088130" cy="25534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1B6081D-D3E8-4209-B85B-EB1C655A627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8CA55E4-1295-45C8-BA05-5A9E705B74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4" y="643467"/>
            <a:ext cx="3135410" cy="2543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81" y="643467"/>
            <a:ext cx="3138670" cy="25458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8C5794E-A9A1-4A23-AF68-C79A782233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77" y="3681568"/>
            <a:ext cx="3135410" cy="25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 Saha</dc:creator>
  <cp:lastModifiedBy>Manaswi Saha</cp:lastModifiedBy>
  <cp:revision>6</cp:revision>
  <dcterms:created xsi:type="dcterms:W3CDTF">2017-12-09T23:00:37Z</dcterms:created>
  <dcterms:modified xsi:type="dcterms:W3CDTF">2017-12-10T05:53:39Z</dcterms:modified>
</cp:coreProperties>
</file>