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3"/>
  </p:normalViewPr>
  <p:slideViewPr>
    <p:cSldViewPr snapToGrid="0" snapToObjects="1">
      <p:cViewPr>
        <p:scale>
          <a:sx n="103" d="100"/>
          <a:sy n="103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9188B-10AF-FC47-BF54-AD59BE345B19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C599-76CC-204D-B4D0-B4BD552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8276" y="0"/>
            <a:ext cx="8251751" cy="6633479"/>
            <a:chOff x="2338276" y="0"/>
            <a:chExt cx="8251751" cy="66334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76" y="0"/>
              <a:ext cx="8251751" cy="663347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49116" y="1860698"/>
              <a:ext cx="659219" cy="444440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62590" y="1270716"/>
              <a:ext cx="1032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Open Sans" charset="0"/>
                  <a:ea typeface="Open Sans" charset="0"/>
                  <a:cs typeface="Open Sans" charset="0"/>
                </a:rPr>
                <a:t>Incorrect </a:t>
              </a:r>
            </a:p>
            <a:p>
              <a:r>
                <a:rPr lang="en-US" sz="1400" dirty="0" smtClean="0">
                  <a:latin typeface="Open Sans" charset="0"/>
                  <a:ea typeface="Open Sans" charset="0"/>
                  <a:cs typeface="Open Sans" charset="0"/>
                </a:rPr>
                <a:t>Prediction</a:t>
              </a:r>
              <a:endParaRPr lang="en-US" sz="14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78" y="48846"/>
            <a:ext cx="4308477" cy="3562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78" y="3611378"/>
            <a:ext cx="4308477" cy="3494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61" y="136870"/>
            <a:ext cx="4283552" cy="347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61" y="3611378"/>
            <a:ext cx="4283552" cy="3474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215390" y="1615839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216297" y="4948073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2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7" y="3696029"/>
            <a:ext cx="4495731" cy="3646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24" y="64059"/>
            <a:ext cx="4477681" cy="3631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7" y="64059"/>
            <a:ext cx="4477681" cy="363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69" y="3706893"/>
            <a:ext cx="4482336" cy="3635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486486" y="1641059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474279" y="540391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Counts</a:t>
            </a:r>
            <a:endParaRPr lang="en-US" sz="90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7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13"/>
            <a:ext cx="12192000" cy="65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 Saha</dc:creator>
  <cp:lastModifiedBy>Manaswi Saha</cp:lastModifiedBy>
  <cp:revision>14</cp:revision>
  <dcterms:created xsi:type="dcterms:W3CDTF">2017-12-09T23:00:37Z</dcterms:created>
  <dcterms:modified xsi:type="dcterms:W3CDTF">2017-12-11T16:29:00Z</dcterms:modified>
</cp:coreProperties>
</file>