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16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9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8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0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4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9/9/16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3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9/9/16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9/9/16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1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9/9/16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7BDA6-771F-8742-BC3A-0F3B70D6118F}" type="datetimeFigureOut">
              <a:rPr lang="en-US" smtClean="0"/>
              <a:t>9/9/16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5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/>
          <p:cNvSpPr/>
          <p:nvPr/>
        </p:nvSpPr>
        <p:spPr>
          <a:xfrm>
            <a:off x="4268687" y="1961109"/>
            <a:ext cx="482619" cy="442269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476737" y="1951973"/>
            <a:ext cx="482619" cy="442269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Oval 56"/>
          <p:cNvSpPr/>
          <p:nvPr/>
        </p:nvSpPr>
        <p:spPr>
          <a:xfrm>
            <a:off x="5274736" y="1961109"/>
            <a:ext cx="482619" cy="442269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7902356" y="1993743"/>
            <a:ext cx="482619" cy="442269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59" name="Straight Arrow Connector 58"/>
          <p:cNvCxnSpPr>
            <a:stCxn id="57" idx="2"/>
            <a:endCxn id="55" idx="6"/>
          </p:cNvCxnSpPr>
          <p:nvPr/>
        </p:nvCxnSpPr>
        <p:spPr>
          <a:xfrm flipH="1">
            <a:off x="4751306" y="2182244"/>
            <a:ext cx="523430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2"/>
            <a:endCxn id="57" idx="6"/>
          </p:cNvCxnSpPr>
          <p:nvPr/>
        </p:nvCxnSpPr>
        <p:spPr>
          <a:xfrm flipH="1">
            <a:off x="5757355" y="2173108"/>
            <a:ext cx="719382" cy="9136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56" idx="1"/>
            <a:endCxn id="55" idx="0"/>
          </p:cNvCxnSpPr>
          <p:nvPr/>
        </p:nvCxnSpPr>
        <p:spPr>
          <a:xfrm rot="16200000" flipV="1">
            <a:off x="5500890" y="970217"/>
            <a:ext cx="55633" cy="2037418"/>
          </a:xfrm>
          <a:prstGeom prst="curvedConnector3">
            <a:avLst>
              <a:gd name="adj1" fmla="val 975777"/>
            </a:avLst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58" idx="1"/>
            <a:endCxn id="55" idx="0"/>
          </p:cNvCxnSpPr>
          <p:nvPr/>
        </p:nvCxnSpPr>
        <p:spPr>
          <a:xfrm rot="16200000" flipV="1">
            <a:off x="6192815" y="278292"/>
            <a:ext cx="97403" cy="3463037"/>
          </a:xfrm>
          <a:prstGeom prst="curvedConnector3">
            <a:avLst>
              <a:gd name="adj1" fmla="val 858611"/>
            </a:avLst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8" idx="4"/>
            <a:endCxn id="57" idx="4"/>
          </p:cNvCxnSpPr>
          <p:nvPr/>
        </p:nvCxnSpPr>
        <p:spPr>
          <a:xfrm rot="5400000" flipH="1">
            <a:off x="6813539" y="1105885"/>
            <a:ext cx="32634" cy="2627620"/>
          </a:xfrm>
          <a:prstGeom prst="curvedConnector3">
            <a:avLst>
              <a:gd name="adj1" fmla="val -1152243"/>
            </a:avLst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2"/>
            <a:endCxn id="56" idx="6"/>
          </p:cNvCxnSpPr>
          <p:nvPr/>
        </p:nvCxnSpPr>
        <p:spPr>
          <a:xfrm flipH="1" flipV="1">
            <a:off x="6959356" y="2173108"/>
            <a:ext cx="943000" cy="41770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56" idx="6"/>
            <a:endCxn id="56" idx="0"/>
          </p:cNvCxnSpPr>
          <p:nvPr/>
        </p:nvCxnSpPr>
        <p:spPr>
          <a:xfrm flipH="1" flipV="1">
            <a:off x="6718047" y="1951973"/>
            <a:ext cx="241309" cy="221135"/>
          </a:xfrm>
          <a:prstGeom prst="curvedConnector4">
            <a:avLst>
              <a:gd name="adj1" fmla="val -94733"/>
              <a:gd name="adj2" fmla="val 203376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7" idx="7"/>
            <a:endCxn id="57" idx="1"/>
          </p:cNvCxnSpPr>
          <p:nvPr/>
        </p:nvCxnSpPr>
        <p:spPr>
          <a:xfrm rot="16200000" flipV="1">
            <a:off x="5516046" y="1855246"/>
            <a:ext cx="12700" cy="341263"/>
          </a:xfrm>
          <a:prstGeom prst="curvedConnector3">
            <a:avLst>
              <a:gd name="adj1" fmla="val 2309992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58" idx="6"/>
            <a:endCxn id="58" idx="0"/>
          </p:cNvCxnSpPr>
          <p:nvPr/>
        </p:nvCxnSpPr>
        <p:spPr>
          <a:xfrm flipH="1" flipV="1">
            <a:off x="8143666" y="1993743"/>
            <a:ext cx="241309" cy="221135"/>
          </a:xfrm>
          <a:prstGeom prst="curvedConnector4">
            <a:avLst>
              <a:gd name="adj1" fmla="val -94733"/>
              <a:gd name="adj2" fmla="val 203376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407" y="3348527"/>
            <a:ext cx="139700" cy="1397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97" y="4060332"/>
            <a:ext cx="139700" cy="1397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25" y="3611283"/>
            <a:ext cx="139700" cy="1397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69283" y="779436"/>
            <a:ext cx="2696560" cy="2392615"/>
            <a:chOff x="769283" y="779436"/>
            <a:chExt cx="2696560" cy="2392615"/>
          </a:xfrm>
        </p:grpSpPr>
        <p:sp>
          <p:nvSpPr>
            <p:cNvPr id="5" name="TextBox 4"/>
            <p:cNvSpPr txBox="1"/>
            <p:nvPr/>
          </p:nvSpPr>
          <p:spPr>
            <a:xfrm>
              <a:off x="1596968" y="1054156"/>
              <a:ext cx="133999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Sensor 1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2266967" y="2436012"/>
              <a:ext cx="14247" cy="45904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5" idx="1"/>
            </p:cNvCxnSpPr>
            <p:nvPr/>
          </p:nvCxnSpPr>
          <p:spPr>
            <a:xfrm>
              <a:off x="1009228" y="1192655"/>
              <a:ext cx="587740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5" idx="3"/>
            </p:cNvCxnSpPr>
            <p:nvPr/>
          </p:nvCxnSpPr>
          <p:spPr>
            <a:xfrm flipV="1">
              <a:off x="2936966" y="1192655"/>
              <a:ext cx="273721" cy="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596968" y="1605875"/>
              <a:ext cx="133999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Sensor </a:t>
              </a:r>
              <a:r>
                <a:rPr lang="en-US" sz="1200" dirty="0">
                  <a:latin typeface="Arial"/>
                  <a:cs typeface="Arial"/>
                </a:rPr>
                <a:t>2</a:t>
              </a:r>
              <a:endParaRPr lang="en-US" sz="1200" dirty="0" smtClean="0">
                <a:latin typeface="Arial"/>
                <a:cs typeface="Arial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01948" y="2117243"/>
              <a:ext cx="133999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Sensor </a:t>
              </a:r>
              <a:r>
                <a:rPr lang="en-US" sz="1200" dirty="0">
                  <a:latin typeface="Arial"/>
                  <a:cs typeface="Arial"/>
                </a:rPr>
                <a:t>3</a:t>
              </a:r>
              <a:endParaRPr lang="en-US" sz="1200" dirty="0" smtClean="0">
                <a:latin typeface="Arial"/>
                <a:cs typeface="Arial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08308" y="2895052"/>
              <a:ext cx="133999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Sensor </a:t>
              </a:r>
              <a:r>
                <a:rPr lang="en-US" sz="1200" dirty="0">
                  <a:latin typeface="Arial"/>
                  <a:cs typeface="Arial"/>
                </a:rPr>
                <a:t>K</a:t>
              </a:r>
              <a:endParaRPr lang="en-US" sz="1200" dirty="0" smtClean="0">
                <a:latin typeface="Arial"/>
                <a:cs typeface="Arial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flipV="1">
              <a:off x="2932177" y="1741963"/>
              <a:ext cx="273721" cy="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2943517" y="2230567"/>
              <a:ext cx="273721" cy="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940299" y="3046089"/>
              <a:ext cx="273721" cy="1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500" y="1434780"/>
              <a:ext cx="127000" cy="101600"/>
            </a:xfrm>
            <a:prstGeom prst="rect">
              <a:avLst/>
            </a:prstGeom>
          </p:spPr>
        </p:pic>
        <p:pic>
          <p:nvPicPr>
            <p:cNvPr id="25" name="Picture 24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840" y="886935"/>
              <a:ext cx="127000" cy="101600"/>
            </a:xfrm>
            <a:prstGeom prst="rect">
              <a:avLst/>
            </a:prstGeom>
          </p:spPr>
        </p:pic>
        <p:cxnSp>
          <p:nvCxnSpPr>
            <p:cNvPr id="27" name="Straight Arrow Connector 26"/>
            <p:cNvCxnSpPr>
              <a:stCxn id="5" idx="2"/>
              <a:endCxn id="43" idx="0"/>
            </p:cNvCxnSpPr>
            <p:nvPr/>
          </p:nvCxnSpPr>
          <p:spPr>
            <a:xfrm>
              <a:off x="2266967" y="1331155"/>
              <a:ext cx="0" cy="274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3" idx="2"/>
            </p:cNvCxnSpPr>
            <p:nvPr/>
          </p:nvCxnSpPr>
          <p:spPr>
            <a:xfrm>
              <a:off x="2266967" y="1882874"/>
              <a:ext cx="0" cy="23436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283" y="1122805"/>
              <a:ext cx="139700" cy="139700"/>
            </a:xfrm>
            <a:prstGeom prst="rect">
              <a:avLst/>
            </a:prstGeom>
          </p:spPr>
        </p:pic>
        <p:cxnSp>
          <p:nvCxnSpPr>
            <p:cNvPr id="66" name="Straight Connector 65"/>
            <p:cNvCxnSpPr/>
            <p:nvPr/>
          </p:nvCxnSpPr>
          <p:spPr>
            <a:xfrm>
              <a:off x="1224680" y="1748865"/>
              <a:ext cx="372288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224680" y="2231099"/>
              <a:ext cx="372288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231231" y="3028907"/>
              <a:ext cx="372288" cy="1"/>
            </a:xfrm>
            <a:prstGeom prst="line">
              <a:avLst/>
            </a:prstGeom>
            <a:ln w="1905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6314" y="1084133"/>
              <a:ext cx="152400" cy="190500"/>
            </a:xfrm>
            <a:prstGeom prst="rect">
              <a:avLst/>
            </a:prstGeom>
          </p:spPr>
        </p:pic>
        <p:pic>
          <p:nvPicPr>
            <p:cNvPr id="33" name="Picture 32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943" y="1639804"/>
              <a:ext cx="190500" cy="190500"/>
            </a:xfrm>
            <a:prstGeom prst="rect">
              <a:avLst/>
            </a:prstGeom>
          </p:spPr>
        </p:pic>
        <p:pic>
          <p:nvPicPr>
            <p:cNvPr id="34" name="Picture 33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8603" y="2127434"/>
              <a:ext cx="190500" cy="190500"/>
            </a:xfrm>
            <a:prstGeom prst="rect">
              <a:avLst/>
            </a:prstGeom>
          </p:spPr>
        </p:pic>
        <p:pic>
          <p:nvPicPr>
            <p:cNvPr id="35" name="Picture 34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543" y="2943930"/>
              <a:ext cx="241300" cy="190500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 flipH="1">
              <a:off x="1213343" y="1192655"/>
              <a:ext cx="11340" cy="185343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259652" y="779436"/>
              <a:ext cx="0" cy="274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7783" y="2738895"/>
              <a:ext cx="177800" cy="10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428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Manjesh Kumar Hanawal</dc:creator>
  <cp:lastModifiedBy>Manjesh Kumar Hanawal</cp:lastModifiedBy>
  <cp:revision>15</cp:revision>
  <dcterms:created xsi:type="dcterms:W3CDTF">2016-04-03T06:01:24Z</dcterms:created>
  <dcterms:modified xsi:type="dcterms:W3CDTF">2016-09-09T18:12:29Z</dcterms:modified>
</cp:coreProperties>
</file>