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832" y="1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BDA6-771F-8742-BC3A-0F3B70D6118F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9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BDA6-771F-8742-BC3A-0F3B70D6118F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8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BDA6-771F-8742-BC3A-0F3B70D6118F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5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BDA6-771F-8742-BC3A-0F3B70D6118F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0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BDA6-771F-8742-BC3A-0F3B70D6118F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4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BDA6-771F-8742-BC3A-0F3B70D6118F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BDA6-771F-8742-BC3A-0F3B70D6118F}" type="datetimeFigureOut">
              <a:rPr lang="en-US" smtClean="0"/>
              <a:t>4/5/16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3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BDA6-771F-8742-BC3A-0F3B70D6118F}" type="datetimeFigureOut">
              <a:rPr lang="en-US" smtClean="0"/>
              <a:t>4/5/16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BDA6-771F-8742-BC3A-0F3B70D6118F}" type="datetimeFigureOut">
              <a:rPr lang="en-US" smtClean="0"/>
              <a:t>4/5/16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1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BDA6-771F-8742-BC3A-0F3B70D6118F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BDA6-771F-8742-BC3A-0F3B70D6118F}" type="datetimeFigureOut">
              <a:rPr lang="en-US" smtClean="0"/>
              <a:t>4/5/16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7BDA6-771F-8742-BC3A-0F3B70D6118F}" type="datetimeFigureOut">
              <a:rPr lang="en-US" smtClean="0"/>
              <a:t>4/5/16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5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0987" y="1054156"/>
            <a:ext cx="161170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Sensor 1 (</a:t>
            </a:r>
            <a:r>
              <a:rPr lang="en-US" sz="1200" dirty="0" err="1" smtClean="0">
                <a:latin typeface="Arial"/>
                <a:cs typeface="Arial"/>
              </a:rPr>
              <a:t>i</a:t>
            </a:r>
            <a:r>
              <a:rPr lang="en-US" sz="1200" dirty="0" smtClean="0">
                <a:latin typeface="Arial"/>
                <a:cs typeface="Arial"/>
              </a:rPr>
              <a:t>=1)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3658" y="1744589"/>
            <a:ext cx="160903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Sensor 2 (</a:t>
            </a:r>
            <a:r>
              <a:rPr lang="en-US" sz="1200" dirty="0" err="1" smtClean="0">
                <a:latin typeface="Arial"/>
                <a:cs typeface="Arial"/>
              </a:rPr>
              <a:t>i</a:t>
            </a:r>
            <a:r>
              <a:rPr lang="en-US" sz="1200" dirty="0" smtClean="0">
                <a:latin typeface="Arial"/>
                <a:cs typeface="Arial"/>
              </a:rPr>
              <a:t>=2)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6329" y="3008659"/>
            <a:ext cx="16063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Sensor K (</a:t>
            </a:r>
            <a:r>
              <a:rPr lang="en-US" sz="1200" dirty="0" err="1" smtClean="0">
                <a:latin typeface="Arial"/>
                <a:cs typeface="Arial"/>
              </a:rPr>
              <a:t>i</a:t>
            </a:r>
            <a:r>
              <a:rPr lang="en-US" sz="1200" dirty="0" smtClean="0">
                <a:latin typeface="Arial"/>
                <a:cs typeface="Arial"/>
              </a:rPr>
              <a:t>=K)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439970" y="2246572"/>
            <a:ext cx="2670" cy="65982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5" idx="1"/>
          </p:cNvCxnSpPr>
          <p:nvPr/>
        </p:nvCxnSpPr>
        <p:spPr>
          <a:xfrm>
            <a:off x="691718" y="1192655"/>
            <a:ext cx="939269" cy="0"/>
          </a:xfrm>
          <a:prstGeom prst="line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508473"/>
              </p:ext>
            </p:extLst>
          </p:nvPr>
        </p:nvGraphicFramePr>
        <p:xfrm>
          <a:off x="3567675" y="1093693"/>
          <a:ext cx="179665" cy="249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3" imgW="177800" imgH="254000" progId="Equation.3">
                  <p:embed/>
                </p:oleObj>
              </mc:Choice>
              <mc:Fallback>
                <p:oleObj name="Equation" r:id="rId3" imgW="1778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7675" y="1093693"/>
                        <a:ext cx="179665" cy="2499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1120"/>
              </p:ext>
            </p:extLst>
          </p:nvPr>
        </p:nvGraphicFramePr>
        <p:xfrm>
          <a:off x="3559246" y="1775783"/>
          <a:ext cx="203741" cy="25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5" imgW="203200" imgH="254000" progId="Equation.3">
                  <p:embed/>
                </p:oleObj>
              </mc:Choice>
              <mc:Fallback>
                <p:oleObj name="Equation" r:id="rId5" imgW="2032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59246" y="1775783"/>
                        <a:ext cx="203741" cy="25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331263"/>
              </p:ext>
            </p:extLst>
          </p:nvPr>
        </p:nvGraphicFramePr>
        <p:xfrm>
          <a:off x="3582434" y="3045329"/>
          <a:ext cx="216344" cy="250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7" imgW="215900" imgH="254000" progId="Equation.3">
                  <p:embed/>
                </p:oleObj>
              </mc:Choice>
              <mc:Fallback>
                <p:oleObj name="Equation" r:id="rId7" imgW="2159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82434" y="3045329"/>
                        <a:ext cx="216344" cy="250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372638"/>
              </p:ext>
            </p:extLst>
          </p:nvPr>
        </p:nvGraphicFramePr>
        <p:xfrm>
          <a:off x="941537" y="986597"/>
          <a:ext cx="155431" cy="214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9" imgW="152400" imgH="215900" progId="Equation.3">
                  <p:embed/>
                </p:oleObj>
              </mc:Choice>
              <mc:Fallback>
                <p:oleObj name="Equation" r:id="rId9" imgW="152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41537" y="986597"/>
                        <a:ext cx="155431" cy="214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Straight Arrow Connector 43"/>
          <p:cNvCxnSpPr>
            <a:stCxn id="5" idx="3"/>
          </p:cNvCxnSpPr>
          <p:nvPr/>
        </p:nvCxnSpPr>
        <p:spPr>
          <a:xfrm>
            <a:off x="3242691" y="1192655"/>
            <a:ext cx="316555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244707" y="1896992"/>
            <a:ext cx="324985" cy="1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244707" y="3160002"/>
            <a:ext cx="324985" cy="1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5" idx="2"/>
            <a:endCxn id="6" idx="0"/>
          </p:cNvCxnSpPr>
          <p:nvPr/>
        </p:nvCxnSpPr>
        <p:spPr>
          <a:xfrm>
            <a:off x="2436839" y="1331156"/>
            <a:ext cx="1336" cy="41343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268687" y="1961109"/>
            <a:ext cx="482619" cy="442269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476737" y="1951973"/>
            <a:ext cx="482619" cy="442269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Oval 56"/>
          <p:cNvSpPr/>
          <p:nvPr/>
        </p:nvSpPr>
        <p:spPr>
          <a:xfrm>
            <a:off x="5274736" y="1961109"/>
            <a:ext cx="482619" cy="442269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7902356" y="1993743"/>
            <a:ext cx="482619" cy="442269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59" name="Straight Arrow Connector 58"/>
          <p:cNvCxnSpPr>
            <a:stCxn id="57" idx="2"/>
            <a:endCxn id="55" idx="6"/>
          </p:cNvCxnSpPr>
          <p:nvPr/>
        </p:nvCxnSpPr>
        <p:spPr>
          <a:xfrm flipH="1">
            <a:off x="4751306" y="2182244"/>
            <a:ext cx="523430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6" idx="2"/>
            <a:endCxn id="57" idx="6"/>
          </p:cNvCxnSpPr>
          <p:nvPr/>
        </p:nvCxnSpPr>
        <p:spPr>
          <a:xfrm flipH="1">
            <a:off x="5757355" y="2173108"/>
            <a:ext cx="719382" cy="9136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56" idx="1"/>
            <a:endCxn id="55" idx="0"/>
          </p:cNvCxnSpPr>
          <p:nvPr/>
        </p:nvCxnSpPr>
        <p:spPr>
          <a:xfrm rot="16200000" flipV="1">
            <a:off x="5500890" y="970217"/>
            <a:ext cx="55633" cy="2037418"/>
          </a:xfrm>
          <a:prstGeom prst="curvedConnector3">
            <a:avLst>
              <a:gd name="adj1" fmla="val 975777"/>
            </a:avLst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58" idx="1"/>
            <a:endCxn id="55" idx="0"/>
          </p:cNvCxnSpPr>
          <p:nvPr/>
        </p:nvCxnSpPr>
        <p:spPr>
          <a:xfrm rot="16200000" flipV="1">
            <a:off x="6192815" y="278292"/>
            <a:ext cx="97403" cy="3463037"/>
          </a:xfrm>
          <a:prstGeom prst="curvedConnector3">
            <a:avLst>
              <a:gd name="adj1" fmla="val 858611"/>
            </a:avLst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58" idx="4"/>
            <a:endCxn id="57" idx="4"/>
          </p:cNvCxnSpPr>
          <p:nvPr/>
        </p:nvCxnSpPr>
        <p:spPr>
          <a:xfrm rot="5400000" flipH="1">
            <a:off x="6813539" y="1105885"/>
            <a:ext cx="32634" cy="2627620"/>
          </a:xfrm>
          <a:prstGeom prst="curvedConnector3">
            <a:avLst>
              <a:gd name="adj1" fmla="val -1152243"/>
            </a:avLst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8" idx="2"/>
            <a:endCxn id="56" idx="6"/>
          </p:cNvCxnSpPr>
          <p:nvPr/>
        </p:nvCxnSpPr>
        <p:spPr>
          <a:xfrm flipH="1" flipV="1">
            <a:off x="6959356" y="2173108"/>
            <a:ext cx="943000" cy="41770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56" idx="6"/>
            <a:endCxn id="56" idx="0"/>
          </p:cNvCxnSpPr>
          <p:nvPr/>
        </p:nvCxnSpPr>
        <p:spPr>
          <a:xfrm flipH="1" flipV="1">
            <a:off x="6718047" y="1951973"/>
            <a:ext cx="241309" cy="221135"/>
          </a:xfrm>
          <a:prstGeom prst="curvedConnector4">
            <a:avLst>
              <a:gd name="adj1" fmla="val -94733"/>
              <a:gd name="adj2" fmla="val 203376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57" idx="7"/>
            <a:endCxn id="57" idx="1"/>
          </p:cNvCxnSpPr>
          <p:nvPr/>
        </p:nvCxnSpPr>
        <p:spPr>
          <a:xfrm rot="16200000" flipV="1">
            <a:off x="5516046" y="1855246"/>
            <a:ext cx="12700" cy="341263"/>
          </a:xfrm>
          <a:prstGeom prst="curvedConnector3">
            <a:avLst>
              <a:gd name="adj1" fmla="val 2309992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58" idx="6"/>
            <a:endCxn id="58" idx="0"/>
          </p:cNvCxnSpPr>
          <p:nvPr/>
        </p:nvCxnSpPr>
        <p:spPr>
          <a:xfrm flipH="1" flipV="1">
            <a:off x="8143666" y="1993743"/>
            <a:ext cx="241309" cy="221135"/>
          </a:xfrm>
          <a:prstGeom prst="curvedConnector4">
            <a:avLst>
              <a:gd name="adj1" fmla="val -94733"/>
              <a:gd name="adj2" fmla="val 203376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28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5799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25</Words>
  <Application>Microsoft Macintosh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Equation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Manjesh Kumar Hanawal</dc:creator>
  <cp:lastModifiedBy>Manjesh Kumar Hanawal</cp:lastModifiedBy>
  <cp:revision>12</cp:revision>
  <dcterms:created xsi:type="dcterms:W3CDTF">2016-04-03T06:01:24Z</dcterms:created>
  <dcterms:modified xsi:type="dcterms:W3CDTF">2016-04-05T15:07:21Z</dcterms:modified>
</cp:coreProperties>
</file>