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12" d="100"/>
          <a:sy n="112" d="100"/>
        </p:scale>
        <p:origin x="-79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9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8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0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4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1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7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7BDA6-771F-8742-BC3A-0F3B70D6118F}" type="datetimeFigureOut">
              <a:rPr lang="en-US" smtClean="0"/>
              <a:t>5/19/16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DF3DE-E69B-1446-B3C1-510CC46AF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53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96968" y="1054156"/>
            <a:ext cx="13399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Sensor </a:t>
            </a:r>
            <a:r>
              <a:rPr lang="en-US" sz="1200" dirty="0" smtClean="0">
                <a:latin typeface="Arial"/>
                <a:cs typeface="Arial"/>
              </a:rPr>
              <a:t>1</a:t>
            </a:r>
            <a:endParaRPr lang="en-US" sz="1200" dirty="0" smtClean="0">
              <a:latin typeface="Arial"/>
              <a:cs typeface="Arial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2266967" y="2436012"/>
            <a:ext cx="14247" cy="459040"/>
          </a:xfrm>
          <a:prstGeom prst="line">
            <a:avLst/>
          </a:prstGeom>
          <a:ln>
            <a:solidFill>
              <a:srgbClr val="000000"/>
            </a:solidFill>
            <a:prstDash val="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5" idx="1"/>
          </p:cNvCxnSpPr>
          <p:nvPr/>
        </p:nvCxnSpPr>
        <p:spPr>
          <a:xfrm>
            <a:off x="1224680" y="1192655"/>
            <a:ext cx="372288" cy="1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5" idx="3"/>
          </p:cNvCxnSpPr>
          <p:nvPr/>
        </p:nvCxnSpPr>
        <p:spPr>
          <a:xfrm flipV="1">
            <a:off x="2936966" y="1192655"/>
            <a:ext cx="273721" cy="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4268687" y="1961109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476737" y="1951973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7" name="Oval 56"/>
          <p:cNvSpPr/>
          <p:nvPr/>
        </p:nvSpPr>
        <p:spPr>
          <a:xfrm>
            <a:off x="5274736" y="1961109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7902356" y="1993743"/>
            <a:ext cx="482619" cy="442269"/>
          </a:xfrm>
          <a:prstGeom prst="ellipse">
            <a:avLst/>
          </a:prstGeom>
          <a:solidFill>
            <a:schemeClr val="bg1"/>
          </a:solidFill>
          <a:ln w="1905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59" name="Straight Arrow Connector 58"/>
          <p:cNvCxnSpPr>
            <a:stCxn id="57" idx="2"/>
            <a:endCxn id="55" idx="6"/>
          </p:cNvCxnSpPr>
          <p:nvPr/>
        </p:nvCxnSpPr>
        <p:spPr>
          <a:xfrm flipH="1">
            <a:off x="4751306" y="2182244"/>
            <a:ext cx="523430" cy="0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56" idx="2"/>
            <a:endCxn id="57" idx="6"/>
          </p:cNvCxnSpPr>
          <p:nvPr/>
        </p:nvCxnSpPr>
        <p:spPr>
          <a:xfrm flipH="1">
            <a:off x="5757355" y="2173108"/>
            <a:ext cx="719382" cy="9136"/>
          </a:xfrm>
          <a:prstGeom prst="straightConnector1">
            <a:avLst/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6" idx="1"/>
            <a:endCxn id="55" idx="0"/>
          </p:cNvCxnSpPr>
          <p:nvPr/>
        </p:nvCxnSpPr>
        <p:spPr>
          <a:xfrm rot="16200000" flipV="1">
            <a:off x="5500890" y="970217"/>
            <a:ext cx="55633" cy="2037418"/>
          </a:xfrm>
          <a:prstGeom prst="curvedConnector3">
            <a:avLst>
              <a:gd name="adj1" fmla="val 975777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58" idx="1"/>
            <a:endCxn id="55" idx="0"/>
          </p:cNvCxnSpPr>
          <p:nvPr/>
        </p:nvCxnSpPr>
        <p:spPr>
          <a:xfrm rot="16200000" flipV="1">
            <a:off x="6192815" y="278292"/>
            <a:ext cx="97403" cy="3463037"/>
          </a:xfrm>
          <a:prstGeom prst="curvedConnector3">
            <a:avLst>
              <a:gd name="adj1" fmla="val 858611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8" idx="4"/>
            <a:endCxn id="57" idx="4"/>
          </p:cNvCxnSpPr>
          <p:nvPr/>
        </p:nvCxnSpPr>
        <p:spPr>
          <a:xfrm rot="5400000" flipH="1">
            <a:off x="6813539" y="1105885"/>
            <a:ext cx="32634" cy="2627620"/>
          </a:xfrm>
          <a:prstGeom prst="curvedConnector3">
            <a:avLst>
              <a:gd name="adj1" fmla="val -1152243"/>
            </a:avLst>
          </a:prstGeom>
          <a:ln w="1905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8" idx="2"/>
            <a:endCxn id="56" idx="6"/>
          </p:cNvCxnSpPr>
          <p:nvPr/>
        </p:nvCxnSpPr>
        <p:spPr>
          <a:xfrm flipH="1" flipV="1">
            <a:off x="6959356" y="2173108"/>
            <a:ext cx="943000" cy="41770"/>
          </a:xfrm>
          <a:prstGeom prst="straightConnector1">
            <a:avLst/>
          </a:prstGeom>
          <a:ln w="19050" cmpd="sng"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56" idx="6"/>
            <a:endCxn id="56" idx="0"/>
          </p:cNvCxnSpPr>
          <p:nvPr/>
        </p:nvCxnSpPr>
        <p:spPr>
          <a:xfrm flipH="1" flipV="1">
            <a:off x="6718047" y="1951973"/>
            <a:ext cx="241309" cy="221135"/>
          </a:xfrm>
          <a:prstGeom prst="curvedConnector4">
            <a:avLst>
              <a:gd name="adj1" fmla="val -94733"/>
              <a:gd name="adj2" fmla="val 20337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/>
          <p:cNvCxnSpPr>
            <a:stCxn id="57" idx="7"/>
            <a:endCxn id="57" idx="1"/>
          </p:cNvCxnSpPr>
          <p:nvPr/>
        </p:nvCxnSpPr>
        <p:spPr>
          <a:xfrm rot="16200000" flipV="1">
            <a:off x="5516046" y="1855246"/>
            <a:ext cx="12700" cy="341263"/>
          </a:xfrm>
          <a:prstGeom prst="curvedConnector3">
            <a:avLst>
              <a:gd name="adj1" fmla="val 2309992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/>
          <p:cNvCxnSpPr>
            <a:stCxn id="58" idx="6"/>
            <a:endCxn id="58" idx="0"/>
          </p:cNvCxnSpPr>
          <p:nvPr/>
        </p:nvCxnSpPr>
        <p:spPr>
          <a:xfrm flipH="1" flipV="1">
            <a:off x="8143666" y="1993743"/>
            <a:ext cx="241309" cy="221135"/>
          </a:xfrm>
          <a:prstGeom prst="curvedConnector4">
            <a:avLst>
              <a:gd name="adj1" fmla="val -94733"/>
              <a:gd name="adj2" fmla="val 203376"/>
            </a:avLst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96968" y="1605875"/>
            <a:ext cx="13399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Sensor </a:t>
            </a:r>
            <a:r>
              <a:rPr lang="en-US" sz="1200" dirty="0">
                <a:latin typeface="Arial"/>
                <a:cs typeface="Arial"/>
              </a:rPr>
              <a:t>2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01948" y="2117243"/>
            <a:ext cx="13399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Sensor </a:t>
            </a:r>
            <a:r>
              <a:rPr lang="en-US" sz="1200" dirty="0">
                <a:latin typeface="Arial"/>
                <a:cs typeface="Arial"/>
              </a:rPr>
              <a:t>3</a:t>
            </a:r>
            <a:endParaRPr lang="en-US" sz="1200" dirty="0" smtClean="0">
              <a:latin typeface="Arial"/>
              <a:cs typeface="Arial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08308" y="2895052"/>
            <a:ext cx="133999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Arial"/>
                <a:cs typeface="Arial"/>
              </a:rPr>
              <a:t>Sensor </a:t>
            </a:r>
            <a:r>
              <a:rPr lang="en-US" sz="1200" dirty="0">
                <a:latin typeface="Arial"/>
                <a:cs typeface="Arial"/>
              </a:rPr>
              <a:t>K</a:t>
            </a:r>
            <a:endParaRPr lang="en-US" sz="1200" dirty="0" smtClean="0">
              <a:latin typeface="Arial"/>
              <a:cs typeface="Arial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2932177" y="1741963"/>
            <a:ext cx="273721" cy="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2943517" y="2230567"/>
            <a:ext cx="273721" cy="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2940299" y="3046089"/>
            <a:ext cx="273721" cy="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008" y="2761576"/>
            <a:ext cx="317500" cy="101600"/>
          </a:xfrm>
          <a:prstGeom prst="rect">
            <a:avLst/>
          </a:prstGeom>
        </p:spPr>
      </p:pic>
      <p:pic>
        <p:nvPicPr>
          <p:cNvPr id="24" name="Picture 23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500" y="1967760"/>
            <a:ext cx="127000" cy="101600"/>
          </a:xfrm>
          <a:prstGeom prst="rect">
            <a:avLst/>
          </a:prstGeom>
        </p:spPr>
      </p:pic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182" y="1457449"/>
            <a:ext cx="127000" cy="101600"/>
          </a:xfrm>
          <a:prstGeom prst="rect">
            <a:avLst/>
          </a:prstGeom>
        </p:spPr>
      </p:pic>
      <p:cxnSp>
        <p:nvCxnSpPr>
          <p:cNvPr id="27" name="Straight Arrow Connector 26"/>
          <p:cNvCxnSpPr>
            <a:stCxn id="5" idx="2"/>
            <a:endCxn id="43" idx="0"/>
          </p:cNvCxnSpPr>
          <p:nvPr/>
        </p:nvCxnSpPr>
        <p:spPr>
          <a:xfrm>
            <a:off x="2266967" y="1331155"/>
            <a:ext cx="0" cy="2747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2"/>
          </p:cNvCxnSpPr>
          <p:nvPr/>
        </p:nvCxnSpPr>
        <p:spPr>
          <a:xfrm>
            <a:off x="2266967" y="1882874"/>
            <a:ext cx="0" cy="23436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906" y="1007471"/>
            <a:ext cx="139700" cy="139700"/>
          </a:xfrm>
          <a:prstGeom prst="rect">
            <a:avLst/>
          </a:prstGeom>
        </p:spPr>
      </p:pic>
      <p:cxnSp>
        <p:nvCxnSpPr>
          <p:cNvPr id="66" name="Straight Connector 65"/>
          <p:cNvCxnSpPr/>
          <p:nvPr/>
        </p:nvCxnSpPr>
        <p:spPr>
          <a:xfrm>
            <a:off x="1229660" y="1730615"/>
            <a:ext cx="372288" cy="1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886" y="1545431"/>
            <a:ext cx="139700" cy="139700"/>
          </a:xfrm>
          <a:prstGeom prst="rect">
            <a:avLst/>
          </a:prstGeom>
        </p:spPr>
      </p:pic>
      <p:cxnSp>
        <p:nvCxnSpPr>
          <p:cNvPr id="68" name="Straight Connector 67"/>
          <p:cNvCxnSpPr/>
          <p:nvPr/>
        </p:nvCxnSpPr>
        <p:spPr>
          <a:xfrm>
            <a:off x="1234640" y="2223215"/>
            <a:ext cx="372288" cy="1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66" y="2038031"/>
            <a:ext cx="139700" cy="139700"/>
          </a:xfrm>
          <a:prstGeom prst="rect">
            <a:avLst/>
          </a:prstGeom>
        </p:spPr>
      </p:pic>
      <p:cxnSp>
        <p:nvCxnSpPr>
          <p:cNvPr id="70" name="Straight Connector 69"/>
          <p:cNvCxnSpPr/>
          <p:nvPr/>
        </p:nvCxnSpPr>
        <p:spPr>
          <a:xfrm>
            <a:off x="1228280" y="2999315"/>
            <a:ext cx="372288" cy="1"/>
          </a:xfrm>
          <a:prstGeom prst="line">
            <a:avLst/>
          </a:prstGeom>
          <a:ln w="19050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06" y="2814131"/>
            <a:ext cx="139700" cy="139700"/>
          </a:xfrm>
          <a:prstGeom prst="rect">
            <a:avLst/>
          </a:prstGeom>
        </p:spPr>
      </p:pic>
      <p:pic>
        <p:nvPicPr>
          <p:cNvPr id="31" name="Picture 30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314" y="1084133"/>
            <a:ext cx="152400" cy="190500"/>
          </a:xfrm>
          <a:prstGeom prst="rect">
            <a:avLst/>
          </a:prstGeom>
        </p:spPr>
      </p:pic>
      <p:pic>
        <p:nvPicPr>
          <p:cNvPr id="33" name="Picture 3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43" y="1639804"/>
            <a:ext cx="190500" cy="190500"/>
          </a:xfrm>
          <a:prstGeom prst="rect">
            <a:avLst/>
          </a:prstGeom>
        </p:spPr>
      </p:pic>
      <p:pic>
        <p:nvPicPr>
          <p:cNvPr id="34" name="Picture 3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603" y="2127434"/>
            <a:ext cx="190500" cy="190500"/>
          </a:xfrm>
          <a:prstGeom prst="rect">
            <a:avLst/>
          </a:prstGeom>
        </p:spPr>
      </p:pic>
      <p:pic>
        <p:nvPicPr>
          <p:cNvPr id="35" name="Picture 34" descr="latex-image-1.pdf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543" y="2943930"/>
            <a:ext cx="2413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28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12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Boston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Manjesh Kumar Hanawal</dc:creator>
  <cp:lastModifiedBy>Manjesh Kumar Hanawal</cp:lastModifiedBy>
  <cp:revision>14</cp:revision>
  <dcterms:created xsi:type="dcterms:W3CDTF">2016-04-03T06:01:24Z</dcterms:created>
  <dcterms:modified xsi:type="dcterms:W3CDTF">2016-05-19T17:19:22Z</dcterms:modified>
</cp:coreProperties>
</file>