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2" d="100"/>
          <a:sy n="112" d="100"/>
        </p:scale>
        <p:origin x="2184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BDA6-771F-8742-BC3A-0F3B70D6118F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268687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76737" y="195197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5274736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902356" y="199374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9" name="Straight Arrow Connector 58"/>
          <p:cNvCxnSpPr>
            <a:stCxn id="57" idx="2"/>
            <a:endCxn id="55" idx="6"/>
          </p:cNvCxnSpPr>
          <p:nvPr/>
        </p:nvCxnSpPr>
        <p:spPr>
          <a:xfrm flipH="1">
            <a:off x="4751306" y="2182244"/>
            <a:ext cx="523430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57" idx="6"/>
          </p:cNvCxnSpPr>
          <p:nvPr/>
        </p:nvCxnSpPr>
        <p:spPr>
          <a:xfrm flipH="1">
            <a:off x="5757355" y="2173108"/>
            <a:ext cx="719382" cy="9136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6" idx="1"/>
            <a:endCxn id="55" idx="0"/>
          </p:cNvCxnSpPr>
          <p:nvPr/>
        </p:nvCxnSpPr>
        <p:spPr>
          <a:xfrm rot="16200000" flipV="1">
            <a:off x="5500890" y="970217"/>
            <a:ext cx="55633" cy="2037418"/>
          </a:xfrm>
          <a:prstGeom prst="curvedConnector3">
            <a:avLst>
              <a:gd name="adj1" fmla="val 975777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8" idx="1"/>
            <a:endCxn id="55" idx="0"/>
          </p:cNvCxnSpPr>
          <p:nvPr/>
        </p:nvCxnSpPr>
        <p:spPr>
          <a:xfrm rot="16200000" flipV="1">
            <a:off x="6192815" y="278292"/>
            <a:ext cx="97403" cy="3463037"/>
          </a:xfrm>
          <a:prstGeom prst="curvedConnector3">
            <a:avLst>
              <a:gd name="adj1" fmla="val 858611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8" idx="4"/>
            <a:endCxn id="57" idx="4"/>
          </p:cNvCxnSpPr>
          <p:nvPr/>
        </p:nvCxnSpPr>
        <p:spPr>
          <a:xfrm rot="5400000" flipH="1">
            <a:off x="6813539" y="1105885"/>
            <a:ext cx="32634" cy="2627620"/>
          </a:xfrm>
          <a:prstGeom prst="curvedConnector3">
            <a:avLst>
              <a:gd name="adj1" fmla="val -1152243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56" idx="6"/>
          </p:cNvCxnSpPr>
          <p:nvPr/>
        </p:nvCxnSpPr>
        <p:spPr>
          <a:xfrm flipH="1" flipV="1">
            <a:off x="6959356" y="2173108"/>
            <a:ext cx="943000" cy="4177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6" idx="6"/>
            <a:endCxn id="56" idx="0"/>
          </p:cNvCxnSpPr>
          <p:nvPr/>
        </p:nvCxnSpPr>
        <p:spPr>
          <a:xfrm flipH="1" flipV="1">
            <a:off x="6718047" y="195197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7" idx="7"/>
            <a:endCxn id="57" idx="1"/>
          </p:cNvCxnSpPr>
          <p:nvPr/>
        </p:nvCxnSpPr>
        <p:spPr>
          <a:xfrm rot="16200000" flipV="1">
            <a:off x="5516046" y="1855246"/>
            <a:ext cx="12700" cy="341263"/>
          </a:xfrm>
          <a:prstGeom prst="curvedConnector3">
            <a:avLst>
              <a:gd name="adj1" fmla="val 230999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8" idx="6"/>
            <a:endCxn id="58" idx="0"/>
          </p:cNvCxnSpPr>
          <p:nvPr/>
        </p:nvCxnSpPr>
        <p:spPr>
          <a:xfrm flipH="1" flipV="1">
            <a:off x="8143666" y="199374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07" y="3348527"/>
            <a:ext cx="139700" cy="1397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97" y="4060332"/>
            <a:ext cx="139700" cy="1397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5" y="3611283"/>
            <a:ext cx="139700" cy="1397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69283" y="779436"/>
            <a:ext cx="2696560" cy="2392615"/>
            <a:chOff x="769283" y="779436"/>
            <a:chExt cx="2696560" cy="2392615"/>
          </a:xfrm>
        </p:grpSpPr>
        <p:sp>
          <p:nvSpPr>
            <p:cNvPr id="5" name="TextBox 4"/>
            <p:cNvSpPr txBox="1"/>
            <p:nvPr/>
          </p:nvSpPr>
          <p:spPr>
            <a:xfrm>
              <a:off x="1596968" y="1054156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266967" y="2436012"/>
              <a:ext cx="14247" cy="4590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5" idx="1"/>
            </p:cNvCxnSpPr>
            <p:nvPr/>
          </p:nvCxnSpPr>
          <p:spPr>
            <a:xfrm>
              <a:off x="1009228" y="1192655"/>
              <a:ext cx="587740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3"/>
            </p:cNvCxnSpPr>
            <p:nvPr/>
          </p:nvCxnSpPr>
          <p:spPr>
            <a:xfrm flipV="1">
              <a:off x="2936966" y="1192655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596968" y="1605875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</a:t>
              </a:r>
              <a:r>
                <a:rPr lang="en-US" sz="1200" dirty="0">
                  <a:latin typeface="Arial"/>
                  <a:cs typeface="Arial"/>
                </a:rPr>
                <a:t>2</a:t>
              </a:r>
              <a:endParaRPr lang="en-US" sz="1200" dirty="0" smtClean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01948" y="2117243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</a:t>
              </a:r>
              <a:r>
                <a:rPr lang="en-US" sz="1200" dirty="0">
                  <a:latin typeface="Arial"/>
                  <a:cs typeface="Arial"/>
                </a:rPr>
                <a:t>3</a:t>
              </a:r>
              <a:endParaRPr lang="en-US" sz="1200" dirty="0" smtClean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8308" y="2895052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</a:t>
              </a:r>
              <a:r>
                <a:rPr lang="en-US" sz="1200" dirty="0">
                  <a:latin typeface="Arial"/>
                  <a:cs typeface="Arial"/>
                </a:rPr>
                <a:t>K</a:t>
              </a:r>
              <a:endParaRPr lang="en-US" sz="1200" dirty="0" smtClean="0">
                <a:latin typeface="Arial"/>
                <a:cs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2932177" y="1741963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943517" y="2230567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940299" y="3046089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500" y="1434780"/>
              <a:ext cx="127000" cy="101600"/>
            </a:xfrm>
            <a:prstGeom prst="rect">
              <a:avLst/>
            </a:prstGeom>
          </p:spPr>
        </p:pic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40" y="886935"/>
              <a:ext cx="127000" cy="10160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5" idx="2"/>
              <a:endCxn id="43" idx="0"/>
            </p:cNvCxnSpPr>
            <p:nvPr/>
          </p:nvCxnSpPr>
          <p:spPr>
            <a:xfrm>
              <a:off x="2266967" y="1331155"/>
              <a:ext cx="0" cy="274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</p:cNvCxnSpPr>
            <p:nvPr/>
          </p:nvCxnSpPr>
          <p:spPr>
            <a:xfrm>
              <a:off x="2266967" y="1882874"/>
              <a:ext cx="0" cy="2343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83" y="1122805"/>
              <a:ext cx="139700" cy="139700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1224680" y="1748865"/>
              <a:ext cx="372288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24680" y="2231099"/>
              <a:ext cx="372288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231231" y="3028907"/>
              <a:ext cx="372288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314" y="1084133"/>
              <a:ext cx="152400" cy="1905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43" y="1639804"/>
              <a:ext cx="190500" cy="19050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603" y="2127434"/>
              <a:ext cx="190500" cy="1905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543" y="2943930"/>
              <a:ext cx="241300" cy="1905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224680" y="1192655"/>
              <a:ext cx="3" cy="18534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259652" y="779436"/>
              <a:ext cx="0" cy="274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783" y="2738895"/>
              <a:ext cx="177800" cy="10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42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Manjesh Kumar Hanawal</dc:creator>
  <cp:lastModifiedBy>Microsoft Office User</cp:lastModifiedBy>
  <cp:revision>17</cp:revision>
  <dcterms:created xsi:type="dcterms:W3CDTF">2016-04-03T06:01:24Z</dcterms:created>
  <dcterms:modified xsi:type="dcterms:W3CDTF">2017-04-17T17:33:34Z</dcterms:modified>
</cp:coreProperties>
</file>