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1 426,'337'-19,"-124"2,1518 14,-231 44,2185-44,-2271 4,-1104-17,-49 2,-21 11,189-7,297-10,2 21,-240 1,-444-2,460-12,384-8,-724 21,278-31,-88 2,-26 14,241-6,-334 20,353-10,-167-6,-260 12,575-73,-585 49,110-14,238 35,-299 10,2090-3,-1781-25,-486 23,131-12,155-6,660 21,-948 1,-1 0,1 1,20 6,-18-4,45 5,0-4,-1 3,0 3,91 28,-109-29,80 10,-43-9,-9 2,-23-4,0-2,68 2,-81-10,-2-1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1 465,'366'-21,"-134"3,1650 15,-251 47,2376-47,-2470 4,-1200-18,-53 1,-23 13,206-8,322-10,3 22,-262 1,-482-2,500-13,418-9,-788 23,302-34,-95 3,-28 15,262-7,-364 22,385-11,-183-6,-282 12,626-78,-637 52,120-14,258 37,-324 11,2272-3,-1937-27,-528 25,142-13,169-7,718 23,-1031 1,-1 0,0 2,23 5,-20-3,49 5,0-5,-1 4,0 3,98 31,-117-32,86 10,-46-9,-11 3,-24-5,0-3,73 3,-87-11,-3-1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8F2E-E54C-42AD-BD40-D72B0021C1DE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F49F-8A6F-4564-8051-C69902684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F49F-8A6F-4564-8051-C69902684E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D0FDB-B3A9-17FB-8A16-69DD2135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96063-74DA-778B-5BD1-05D761B3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CC53B-D3C5-CA20-726A-64C9EA85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24BF9-E6ED-93BC-5BE2-8BD2310F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7225-22B9-0CC5-40AF-5217BAC2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E37D-2436-F2E6-78A6-6C17568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465BD-4646-261D-FBE1-F22EFD60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C6807-DD48-B26A-8667-105DAFF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2BD76-7A8F-C71D-368D-B14404B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6BAC-03E2-ED61-6583-1A43A15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C9FCF2-BF34-DF3C-FB0D-3219DEC8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321C9-5CFC-FF8D-C602-5F014ACC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0F707-4A48-1D41-3827-15BD99F9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47852-BFE2-81DB-A646-964DFCEF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0BF15-7856-055B-FA20-A3632FA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6CC66-BEDE-8239-D353-86328ED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32116-D021-3429-7ABB-EDAD7C54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03A22-A0AD-F103-B4CA-967196B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93936-8676-8677-A3AD-0B46C178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A8BC6-3E5D-D604-73EE-48B7CA51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54DC5-0876-2B03-F58A-60DE97DC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0D76F-F0CC-EF36-F5CD-9FCFE78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2C4F8-3CDE-940B-6DF3-FEB4AC7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E2443-4A5F-F46E-07F9-9443629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98DAB-E350-7ABB-B543-095697C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4B5DF-5CBF-44D9-D825-F7FD081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59890-45C5-023D-DFB9-999D06D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1C2FE3-F250-751D-E9CC-E86CBD8D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50F38-4C7D-B0D2-485D-4252FF9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5BFC9-E0F4-E2EA-C153-7109A09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BCC2C-AE18-399C-E959-46E2DA2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AEE-D1D6-5ABF-5F4A-322FAC73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B221-2372-E4CB-8DDC-DA95098F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D2064-6B48-40B4-AEE6-5D723812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4A2B8-F1A1-26DB-E5AB-EB601F51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D526C7-E1A4-69BF-162F-717BDA1B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DD4B7-4059-2208-DD6B-EB3BC8C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84A7F-5A8D-5ABF-0CFC-294A8D6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9AD28-0EDF-12E3-52AB-5B500B5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B0BCE-82BE-4B8A-7CF1-5EFE557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DAAD73-3982-C47F-765C-1656996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29141-F52F-CF01-CF2D-BE2BD48B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A3A1DE-A006-0E67-22C9-D64DCD8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2EF323-09D0-8BA4-5822-E5C345B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B74741-FB7C-AED7-03BC-37B535B6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82E6C-78D4-56CA-E690-DB8B26F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D0AEC-F1D6-E4A8-F247-4BF0225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9645A-4608-33EF-811A-25985F2D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3BE32E-F28D-6721-4EBC-AFDF93EF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FCA991-1589-3D1E-39B2-E0DC06F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1E2E3-18C5-E43D-21CD-1E896D67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1A5A2-FA47-2C4F-1444-3091CAB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A2DF9-8D7F-D4AC-8086-7FB0B03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4C217C-F059-9C30-C5CB-EE62F10A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E56E5-F8C6-60D3-9C8D-FAF9332C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D1D0E-5D17-A8BA-723A-3837B1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87D521-597C-3354-003A-A8080C86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58069-F298-85BE-75EC-DA65CA4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81DBD1-9FE2-2C93-D2EC-DA144C10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D6263-C47D-66A4-F87E-2788C1D4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A8A9D-D024-B3A6-87E8-C8B6F63E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745B-C535-6B35-2886-AAA2D6C0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3C0BB-E478-FFD8-233D-393BCF5F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108EC0-9D15-AA3E-8ED7-D68959E0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ja-JP" altLang="en-US" sz="5400" b="1" dirty="0">
                <a:solidFill>
                  <a:srgbClr val="595959"/>
                </a:solidFill>
              </a:rPr>
              <a:t>まとめサイト</a:t>
            </a:r>
            <a:endParaRPr kumimoji="1" lang="ja-JP" altLang="en-US" sz="5400" b="1" dirty="0">
              <a:solidFill>
                <a:srgbClr val="595959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9BD0A6-C641-D229-0FFD-26D24EC0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kumimoji="1" lang="ja-JP" altLang="en-US" sz="14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64861-9A27-E018-D8B5-084D5D16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D4D9D5-59E3-77EE-6846-171B846EE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7138C-F0FB-2930-D181-EB4AA80C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0C3C2-2E21-C45E-1CF2-E2C6CD189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B8ED573-2CEF-03E0-8B41-39A60614BE62}"/>
              </a:ext>
            </a:extLst>
          </p:cNvPr>
          <p:cNvSpPr txBox="1">
            <a:spLocks/>
          </p:cNvSpPr>
          <p:nvPr/>
        </p:nvSpPr>
        <p:spPr>
          <a:xfrm>
            <a:off x="838200" y="3126185"/>
            <a:ext cx="10515600" cy="47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/>
              <a:t>様々なサイトの動画をまとめるサイト</a:t>
            </a:r>
            <a:endParaRPr lang="ja-JP" altLang="en-US" sz="40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8B16A237-FCA3-517C-C3DA-54BF20828425}"/>
              </a:ext>
            </a:extLst>
          </p:cNvPr>
          <p:cNvSpPr txBox="1">
            <a:spLocks/>
          </p:cNvSpPr>
          <p:nvPr/>
        </p:nvSpPr>
        <p:spPr>
          <a:xfrm>
            <a:off x="838200" y="559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/>
              <a:t>概要</a:t>
            </a:r>
            <a:endParaRPr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14:cNvPr>
              <p14:cNvContentPartPr/>
              <p14:nvPr/>
            </p14:nvContentPartPr>
            <p14:xfrm>
              <a:off x="1752497" y="3819926"/>
              <a:ext cx="8664120" cy="15408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57" y="3712286"/>
                <a:ext cx="877176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726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3C53D-A1F3-5521-C5E3-5DAC3EC7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2E55A-E2C4-7BA8-0A05-07D09132B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40B3A-9243-3B1C-7662-F8D7238AD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73811-4A22-513F-196D-276BF87A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14:cNvPr>
              <p14:cNvContentPartPr/>
              <p14:nvPr/>
            </p14:nvContentPartPr>
            <p14:xfrm>
              <a:off x="1385691" y="3744171"/>
              <a:ext cx="9420617" cy="167533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90" y="3636445"/>
                <a:ext cx="9528259" cy="38334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C68A7EA-9799-3DD2-0906-9E6058173A9C}"/>
              </a:ext>
            </a:extLst>
          </p:cNvPr>
          <p:cNvSpPr txBox="1">
            <a:spLocks/>
          </p:cNvSpPr>
          <p:nvPr/>
        </p:nvSpPr>
        <p:spPr>
          <a:xfrm>
            <a:off x="-576943" y="57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なぜ作ろうと思ったか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CDBEB-CA6A-6411-03B9-D876123BFF8B}"/>
              </a:ext>
            </a:extLst>
          </p:cNvPr>
          <p:cNvSpPr txBox="1">
            <a:spLocks/>
          </p:cNvSpPr>
          <p:nvPr/>
        </p:nvSpPr>
        <p:spPr>
          <a:xfrm>
            <a:off x="1756807" y="3158157"/>
            <a:ext cx="8678383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複数の外部リンクを一か所で管理したい</a:t>
            </a:r>
          </a:p>
        </p:txBody>
      </p:sp>
    </p:spTree>
    <p:extLst>
      <p:ext uri="{BB962C8B-B14F-4D97-AF65-F5344CB8AC3E}">
        <p14:creationId xmlns:p14="http://schemas.microsoft.com/office/powerpoint/2010/main" val="5082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6ED22-035B-3297-878E-8E3ACD3E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0DD6B-90CD-2317-F876-323E12588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62C12-6522-4A0C-B10A-C177B446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DD3F9-00F9-1B81-8D93-F2EAA36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14:cNvPr>
              <p14:cNvContentPartPr/>
              <p14:nvPr/>
            </p14:nvContentPartPr>
            <p14:xfrm>
              <a:off x="2457202" y="3839762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3731910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8A41F577-31CC-7561-BBDF-B987E47E0A5E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BF936-A297-1678-EE38-1100630318BC}"/>
              </a:ext>
            </a:extLst>
          </p:cNvPr>
          <p:cNvSpPr txBox="1">
            <a:spLocks/>
          </p:cNvSpPr>
          <p:nvPr/>
        </p:nvSpPr>
        <p:spPr>
          <a:xfrm>
            <a:off x="2620988" y="3158157"/>
            <a:ext cx="6950023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好きな動画、音楽が多すぎる</a:t>
            </a:r>
          </a:p>
        </p:txBody>
      </p:sp>
    </p:spTree>
    <p:extLst>
      <p:ext uri="{BB962C8B-B14F-4D97-AF65-F5344CB8AC3E}">
        <p14:creationId xmlns:p14="http://schemas.microsoft.com/office/powerpoint/2010/main" val="14853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1E8B2-990C-7B39-9F54-B33F92B9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CAF36-333E-B3FE-ED75-C528C0C1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3E91-8041-7707-3001-1ECE6715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FE8B-A24F-98A2-4153-E9B17C368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E7435DB-0758-C617-9EC3-18DC8F5943F8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機能について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10AA8-E44A-A2F2-8421-F799502B39E0}"/>
              </a:ext>
            </a:extLst>
          </p:cNvPr>
          <p:cNvSpPr txBox="1">
            <a:spLocks/>
          </p:cNvSpPr>
          <p:nvPr/>
        </p:nvSpPr>
        <p:spPr>
          <a:xfrm>
            <a:off x="1227617" y="4677065"/>
            <a:ext cx="6950023" cy="59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/>
              <a:t>URL</a:t>
            </a:r>
            <a:r>
              <a:rPr lang="ja-JP" altLang="en-US" sz="3100" dirty="0"/>
              <a:t>を押さなくても動画再生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213AA16-A7AC-21CE-7234-AE379FB15511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複数の動画を集約できる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動画意外の外部リンクもまとめられる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ジャンルごとに分けられる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pPr algn="l"/>
            <a:endParaRPr lang="ja-JP" altLang="en-US" sz="44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96AECF7-BD9D-F47D-6B4C-F4857A0A566C}"/>
              </a:ext>
            </a:extLst>
          </p:cNvPr>
          <p:cNvSpPr txBox="1">
            <a:spLocks/>
          </p:cNvSpPr>
          <p:nvPr/>
        </p:nvSpPr>
        <p:spPr>
          <a:xfrm>
            <a:off x="838199" y="3701280"/>
            <a:ext cx="10515600" cy="79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/>
              <a:t>追加したかった機能</a:t>
            </a:r>
          </a:p>
        </p:txBody>
      </p:sp>
    </p:spTree>
    <p:extLst>
      <p:ext uri="{BB962C8B-B14F-4D97-AF65-F5344CB8AC3E}">
        <p14:creationId xmlns:p14="http://schemas.microsoft.com/office/powerpoint/2010/main" val="22650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9529A-D1C6-E37C-D1FD-D889A0FC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ACEE9-A714-05FA-2354-9CC53120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FBA74-4D6E-C0F7-4969-A1F3CB48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8217-D680-E55F-7E72-47C7A5735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FA6CDD0-AEA8-CB36-57F8-FDD2F278A4AB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ターゲット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1C2F775-BA0F-5719-1AE6-B22B4E98FF15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Youtube</a:t>
            </a:r>
            <a:r>
              <a:rPr lang="ja-JP" altLang="en-US" sz="4400" dirty="0"/>
              <a:t>以外の動画を見る人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複数の動画サイトを利用する人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音楽好きな人</a:t>
            </a:r>
            <a:endParaRPr lang="en-US" altLang="ja-JP" sz="4400" dirty="0"/>
          </a:p>
          <a:p>
            <a:pPr algn="l"/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45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9F039-A761-F06D-0E1E-8AF71776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1F99E8-303E-BEFC-8294-97C985D5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6C286-1867-4BEB-CC2A-E4AAD71E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9752E-95B8-E07E-AB61-5E5616BEB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0BE56148-254D-FB4A-7FD0-BA03C3580CF7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こだわった点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0881C60-D6B0-49D5-0686-8B118E66134D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 err="1"/>
              <a:t>Youtube</a:t>
            </a:r>
            <a:r>
              <a:rPr lang="ja-JP" altLang="en-US" sz="3100" dirty="0"/>
              <a:t>のリンクを貼るとその動画のサムネイル画像が自動で挿入される</a:t>
            </a:r>
          </a:p>
          <a:p>
            <a:pPr algn="l"/>
            <a:endParaRPr lang="ja-JP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2459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98D41-FDFC-20A4-6BDC-2AFC58D7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CC4F0B-62F8-F379-D8E8-FB87CF70D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EEF5A-FEA5-D610-6A97-F16A3F135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A7EC9-4E6D-6D46-9BA3-A0C4DE94E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6ACBB7F5-7D1F-C9EA-FF25-82D1DC5E06E9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6ACBB7F5-7D1F-C9EA-FF25-82D1DC5E0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E5CCECE-3394-BAB7-AA5A-5D547EA3BBD1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画面遷移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4DC7D7D-E2EF-86E9-AB0E-63223010651A}"/>
              </a:ext>
            </a:extLst>
          </p:cNvPr>
          <p:cNvSpPr/>
          <p:nvPr/>
        </p:nvSpPr>
        <p:spPr>
          <a:xfrm>
            <a:off x="3096992" y="2150578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ホーム画面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6CCE1B4-09F0-127E-A798-A182FA935065}"/>
              </a:ext>
            </a:extLst>
          </p:cNvPr>
          <p:cNvSpPr/>
          <p:nvPr/>
        </p:nvSpPr>
        <p:spPr>
          <a:xfrm>
            <a:off x="6966863" y="4726604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リスト画面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201F54D-5F05-7300-A9B4-4D0167E7475B}"/>
              </a:ext>
            </a:extLst>
          </p:cNvPr>
          <p:cNvSpPr/>
          <p:nvPr/>
        </p:nvSpPr>
        <p:spPr>
          <a:xfrm>
            <a:off x="6966863" y="3421810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一覧画面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06469-CBF1-EF19-754E-C2D4D5A796F3}"/>
              </a:ext>
            </a:extLst>
          </p:cNvPr>
          <p:cNvSpPr/>
          <p:nvPr/>
        </p:nvSpPr>
        <p:spPr>
          <a:xfrm>
            <a:off x="6966863" y="2150578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追加外面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3B1AAF7-E049-CD2A-F475-06AEF68B68A9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4795163" y="2607778"/>
            <a:ext cx="217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312FE27-4428-27F3-2F83-E4935B3788D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069244" y="3286185"/>
            <a:ext cx="2576026" cy="1219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FFCD63B-F266-41ED-0509-3559FF5937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47651" y="3879010"/>
            <a:ext cx="121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9D34-8DE2-1C07-F6D5-DF690693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49CB7-6DD7-5598-613E-B82BED3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2562F-5B8C-8039-C96C-77EA4700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3017497"/>
            <a:ext cx="8610600" cy="823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dirty="0"/>
              <a:t>リンクを一か所に集められないか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8026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118</Words>
  <Application>Microsoft Office PowerPoint</Application>
  <PresentationFormat>ワイド画面</PresentationFormat>
  <Paragraphs>27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まとめサイト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真斗(zeal22410179)</dc:creator>
  <cp:lastModifiedBy>鈴木 真斗(zeal22410179)</cp:lastModifiedBy>
  <cp:revision>21</cp:revision>
  <dcterms:created xsi:type="dcterms:W3CDTF">2025-05-07T03:04:04Z</dcterms:created>
  <dcterms:modified xsi:type="dcterms:W3CDTF">2025-07-15T07:51:09Z</dcterms:modified>
</cp:coreProperties>
</file>