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D0FDB-B3A9-17FB-8A16-69DD2135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96063-74DA-778B-5BD1-05D761B3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CC53B-D3C5-CA20-726A-64C9EA85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24BF9-E6ED-93BC-5BE2-8BD2310F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77225-22B9-0CC5-40AF-5217BAC2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E37D-2436-F2E6-78A6-6C17568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465BD-4646-261D-FBE1-F22EFD60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C6807-DD48-B26A-8667-105DAFF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2BD76-7A8F-C71D-368D-B14404B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6BAC-03E2-ED61-6583-1A43A15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C9FCF2-BF34-DF3C-FB0D-3219DEC8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321C9-5CFC-FF8D-C602-5F014ACC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0F707-4A48-1D41-3827-15BD99F9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47852-BFE2-81DB-A646-964DFCEF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0BF15-7856-055B-FA20-A3632FA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6CC66-BEDE-8239-D353-86328ED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32116-D021-3429-7ABB-EDAD7C54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03A22-A0AD-F103-B4CA-967196B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93936-8676-8677-A3AD-0B46C178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A8BC6-3E5D-D604-73EE-48B7CA51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54DC5-0876-2B03-F58A-60DE97DC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0D76F-F0CC-EF36-F5CD-9FCFE788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2C4F8-3CDE-940B-6DF3-FEB4AC7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8E2443-4A5F-F46E-07F9-9443629A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98DAB-E350-7ABB-B543-095697C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4B5DF-5CBF-44D9-D825-F7FD081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59890-45C5-023D-DFB9-999D06DA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1C2FE3-F250-751D-E9CC-E86CBD8D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850F38-4C7D-B0D2-485D-4252FF9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5BFC9-E0F4-E2EA-C153-7109A09E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ABCC2C-AE18-399C-E959-46E2DA2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1AEE-D1D6-5ABF-5F4A-322FAC73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B221-2372-E4CB-8DDC-DA95098F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D2064-6B48-40B4-AEE6-5D723812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D4A2B8-F1A1-26DB-E5AB-EB601F51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D526C7-E1A4-69BF-162F-717BDA1B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DD4B7-4059-2208-DD6B-EB3BC8CD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84A7F-5A8D-5ABF-0CFC-294A8D6F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9AD28-0EDF-12E3-52AB-5B500B58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B0BCE-82BE-4B8A-7CF1-5EFE557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DAAD73-3982-C47F-765C-1656996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29141-F52F-CF01-CF2D-BE2BD48B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A3A1DE-A006-0E67-22C9-D64DCD87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2EF323-09D0-8BA4-5822-E5C345B1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B74741-FB7C-AED7-03BC-37B535B6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82E6C-78D4-56CA-E690-DB8B26FE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7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D0AEC-F1D6-E4A8-F247-4BF02259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9645A-4608-33EF-811A-25985F2D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3BE32E-F28D-6721-4EBC-AFDF93EF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FCA991-1589-3D1E-39B2-E0DC06F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1E2E3-18C5-E43D-21CD-1E896D67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1A5A2-FA47-2C4F-1444-3091CAB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A2DF9-8D7F-D4AC-8086-7FB0B03C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4C217C-F059-9C30-C5CB-EE62F10A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E56E5-F8C6-60D3-9C8D-FAF9332C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D1D0E-5D17-A8BA-723A-3837B12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87D521-597C-3354-003A-A8080C86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58069-F298-85BE-75EC-DA65CA46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81DBD1-9FE2-2C93-D2EC-DA144C10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D6263-C47D-66A4-F87E-2788C1D4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A8A9D-D024-B3A6-87E8-C8B6F63E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F7339-FFCD-4915-8209-930F62B0A3D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745B-C535-6B35-2886-AAA2D6C0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3C0BB-E478-FFD8-233D-393BCF5F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isan.casio.jp/exec/system/13727438288917" TargetMode="External"/><Relationship Id="rId2" Type="http://schemas.openxmlformats.org/officeDocument/2006/relationships/hyperlink" Target="https://calculatorshub.net/ja/%E7%B5%B1%E8%A8%88%E8%A8%88%E7%AE%97%E6%A9%9F/%E6%AF%94%E8%BC%83%E3%83%91%E3%83%BC%E3%82%BB%E3%83%B3%E3%83%86%E3%83%BC%E3%82%B8%E8%A8%88%E7%AE%97%E6%A9%9F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08EC0-9D15-AA3E-8ED7-D68959E02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お節約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9BD0A6-C641-D229-0FFD-26D24EC0C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3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BB7DF-8742-7C4C-3FDE-62ABCFDA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C5F61-11BB-E73C-90DC-B44854FE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どっちがお得かを計算するアプリ</a:t>
            </a:r>
          </a:p>
        </p:txBody>
      </p:sp>
    </p:spTree>
    <p:extLst>
      <p:ext uri="{BB962C8B-B14F-4D97-AF65-F5344CB8AC3E}">
        <p14:creationId xmlns:p14="http://schemas.microsoft.com/office/powerpoint/2010/main" val="234476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23B48-A68C-3AF3-9665-8BA6D1A2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8AE6D-27CE-0737-64C0-A78E5100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値段だけではどちらがお得かわからない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592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7173B-5A22-3361-02D2-67B8AC51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5A705-EF99-5C50-EA9F-958AC269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値段を入力する</a:t>
            </a:r>
            <a:endParaRPr kumimoji="1" lang="en-US" altLang="ja-JP" dirty="0"/>
          </a:p>
          <a:p>
            <a:r>
              <a:rPr lang="ja-JP" altLang="en-US" dirty="0"/>
              <a:t>任意</a:t>
            </a:r>
            <a:r>
              <a:rPr kumimoji="1" lang="ja-JP" altLang="en-US" dirty="0"/>
              <a:t>で重さ、時間などの項目を追加して細かく計算する</a:t>
            </a:r>
            <a:endParaRPr kumimoji="1" lang="en-US" altLang="ja-JP" dirty="0"/>
          </a:p>
          <a:p>
            <a:r>
              <a:rPr lang="ja-JP" altLang="en-US" dirty="0"/>
              <a:t>実装しながら追加していきたい</a:t>
            </a:r>
            <a:endParaRPr kumimoji="1" lang="ja-JP" altLang="en-US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買い物やその時の状況によって使い分ける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153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423D2-2814-F1B5-2F05-EBBBF1EC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22ED1-A805-41FF-5841-D44DB54E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節約したい人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学生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主婦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一人暮らし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86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D3345-32A5-AC65-E18B-5C1F30CE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B16C5-864C-63BB-65B4-843562384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少しでも節約して将来のためや遊びに使おう</a:t>
            </a:r>
          </a:p>
        </p:txBody>
      </p:sp>
    </p:spTree>
    <p:extLst>
      <p:ext uri="{BB962C8B-B14F-4D97-AF65-F5344CB8AC3E}">
        <p14:creationId xmlns:p14="http://schemas.microsoft.com/office/powerpoint/2010/main" val="364682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B42BD-0A65-6291-EAAF-7E6943F9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62F3B4-9F84-BF05-B61D-9F40759B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比較パーセンテージ計算機</a:t>
            </a:r>
            <a:endParaRPr kumimoji="1" lang="en-US" altLang="ja-JP" dirty="0"/>
          </a:p>
          <a:p>
            <a:r>
              <a:rPr lang="ja-JP" altLang="en-US" dirty="0">
                <a:hlinkClick r:id="rId3"/>
              </a:rPr>
              <a:t>容量が違う二つの商品どっちが得か？ </a:t>
            </a:r>
            <a:r>
              <a:rPr lang="en-US" altLang="ja-JP" dirty="0">
                <a:hlinkClick r:id="rId3"/>
              </a:rPr>
              <a:t>- </a:t>
            </a:r>
            <a:r>
              <a:rPr lang="ja-JP" altLang="en-US" dirty="0">
                <a:hlinkClick r:id="rId3"/>
              </a:rPr>
              <a:t>高精度計算サイト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407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96</Words>
  <Application>Microsoft Office PowerPoint</Application>
  <PresentationFormat>ワイド画面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お節約</vt:lpstr>
      <vt:lpstr>概要</vt:lpstr>
      <vt:lpstr>課題</vt:lpstr>
      <vt:lpstr>機能について</vt:lpstr>
      <vt:lpstr>ターゲット</vt:lpstr>
      <vt:lpstr>PowerPoint プレゼンテーション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真斗(zeal22410179)</dc:creator>
  <cp:lastModifiedBy>鈴木 真斗(zeal22410179)</cp:lastModifiedBy>
  <cp:revision>2</cp:revision>
  <dcterms:created xsi:type="dcterms:W3CDTF">2025-05-07T03:04:04Z</dcterms:created>
  <dcterms:modified xsi:type="dcterms:W3CDTF">2025-05-07T06:51:12Z</dcterms:modified>
</cp:coreProperties>
</file>