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1 426,'337'-19,"-124"2,1518 14,-231 44,2185-44,-2271 4,-1104-17,-49 2,-21 11,189-7,297-10,2 21,-240 1,-444-2,460-12,384-8,-724 21,278-31,-88 2,-26 14,241-6,-334 20,353-10,-167-6,-260 12,575-73,-585 49,110-14,238 35,-299 10,2090-3,-1781-25,-486 23,131-12,155-6,660 21,-948 1,-1 0,1 1,20 6,-18-4,45 5,0-4,-1 3,0 3,91 28,-109-29,80 10,-43-9,-9 2,-23-4,0-2,68 2,-81-10,-2-1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1 465,'366'-21,"-134"3,1650 15,-251 47,2376-47,-2470 4,-1200-18,-53 1,-23 13,206-8,322-10,3 22,-262 1,-482-2,500-13,418-9,-788 23,302-34,-95 3,-28 15,262-7,-364 22,385-11,-183-6,-282 12,626-78,-637 52,120-14,258 37,-324 11,2272-3,-1937-27,-528 25,142-13,169-7,718 23,-1031 1,-1 0,0 2,23 5,-20-3,49 5,0-5,-1 4,0 3,98 31,-117-32,86 10,-46-9,-11 3,-24-5,0-3,73 3,-87-11,-3-1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1 358,'283'-16,"-104"2,1275 11,-194 38,1835-38,-1907 4,-928-14,-40 1,-19 9,159-5,250-9,2 18,-202 1,-373-2,386-10,323-7,-608 18,233-27,-74 3,-21 11,202-5,-281 17,297-8,-140-6,-219 11,483-62,-491 42,92-12,200 29,-251 8,1756-2,-1497-21,-407 20,109-11,131-5,554 18,-797 1,0-1,1 2,16 4,-15-3,38 5,1-4,-2 2,0 4,77 22,-92-24,67 9,-35-8,-9 2,-18-4,-1-1,58 1,-69-8,-1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1 358,'283'-16,"-104"2,1275 11,-194 38,1835-38,-1907 4,-928-14,-40 1,-19 9,159-5,250-9,2 18,-202 1,-373-2,386-10,323-7,-608 18,233-27,-74 3,-21 11,202-5,-281 17,297-8,-140-6,-219 11,483-62,-491 42,92-12,200 29,-251 8,1756-2,-1497-21,-407 20,109-11,131-5,554 18,-797 1,0-1,1 2,16 4,-15-3,38 5,1-4,-2 2,0 4,77 22,-92-24,67 9,-35-8,-9 2,-18-4,-1-1,58 1,-69-8,-1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1 358,'283'-16,"-104"2,1275 11,-194 38,1835-38,-1907 4,-928-14,-40 1,-19 9,159-5,250-9,2 18,-202 1,-373-2,386-10,323-7,-608 18,233-27,-74 3,-21 11,202-5,-281 17,297-8,-140-6,-219 11,483-62,-491 42,92-12,200 29,-251 8,1756-2,-1497-21,-407 20,109-11,131-5,554 18,-797 1,0-1,1 2,16 4,-15-3,38 5,1-4,-2 2,0 4,77 22,-92-24,67 9,-35-8,-9 2,-18-4,-1-1,58 1,-69-8,-1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5T05:17:14.0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1 358,'283'-16,"-104"2,1275 11,-194 38,1835-38,-1907 4,-928-14,-40 1,-19 9,159-5,250-9,2 18,-202 1,-373-2,386-10,323-7,-608 18,233-27,-74 3,-21 11,202-5,-281 17,297-8,-140-6,-219 11,483-62,-491 42,92-12,200 29,-251 8,1756-2,-1497-21,-407 20,109-11,131-5,554 18,-797 1,0-1,1 2,16 4,-15-3,38 5,1-4,-2 2,0 4,77 22,-92-24,67 9,-35-8,-9 2,-18-4,-1-1,58 1,-69-8,-1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D0FDB-B3A9-17FB-8A16-69DD21359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196063-74DA-778B-5BD1-05D761B3A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8CC53B-D3C5-CA20-726A-64C9EA85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E24BF9-E6ED-93BC-5BE2-8BD2310F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577225-22B9-0CC5-40AF-5217BAC2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8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3EE37D-2436-F2E6-78A6-6C175681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8465BD-4646-261D-FBE1-F22EFD601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DC6807-DD48-B26A-8667-105DAFF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F2BD76-7A8F-C71D-368D-B14404BD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86BAC-03E2-ED61-6583-1A43A15D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C9FCF2-BF34-DF3C-FB0D-3219DEC8A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3321C9-5CFC-FF8D-C602-5F014ACCA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90F707-4A48-1D41-3827-15BD99F9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D47852-BFE2-81DB-A646-964DFCEF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B0BF15-7856-055B-FA20-A3632FA3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84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66CC66-BEDE-8239-D353-86328ED1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432116-D021-3429-7ABB-EDAD7C54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B03A22-A0AD-F103-B4CA-967196B1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B93936-8676-8677-A3AD-0B46C178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8A8BC6-3E5D-D604-73EE-48B7CA51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16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854DC5-0876-2B03-F58A-60DE97DC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F0D76F-F0CC-EF36-F5CD-9FCFE7883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2C4F8-3CDE-940B-6DF3-FEB4AC73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8E2443-4A5F-F46E-07F9-9443629A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598DAB-E350-7ABB-B543-095697C4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4B5DF-5CBF-44D9-D825-F7FD081E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B59890-45C5-023D-DFB9-999D06DAD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1C2FE3-F250-751D-E9CC-E86CBD8DB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850F38-4C7D-B0D2-485D-4252FF96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35BFC9-E0F4-E2EA-C153-7109A09E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ABCC2C-AE18-399C-E959-46E2DA29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47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61AEE-D1D6-5ABF-5F4A-322FAC73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4DB221-2372-E4CB-8DDC-DA95098F4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CD2064-6B48-40B4-AEE6-5D723812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D4A2B8-F1A1-26DB-E5AB-EB601F510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D526C7-E1A4-69BF-162F-717BDA1B4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8DD4B7-4059-2208-DD6B-EB3BC8CD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6E84A7F-5A8D-5ABF-0CFC-294A8D6F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29AD28-0EDF-12E3-52AB-5B500B58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38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5B0BCE-82BE-4B8A-7CF1-5EFE557F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DAAD73-3982-C47F-765C-16569965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A29141-F52F-CF01-CF2D-BE2BD48B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A3A1DE-A006-0E67-22C9-D64DCD87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5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2EF323-09D0-8BA4-5822-E5C345B1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9B74741-FB7C-AED7-03BC-37B535B6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D82E6C-78D4-56CA-E690-DB8B26FE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71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1D0AEC-F1D6-E4A8-F247-4BF02259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D9645A-4608-33EF-811A-25985F2D4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3BE32E-F28D-6721-4EBC-AFDF93EF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FCA991-1589-3D1E-39B2-E0DC06FF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B1E2E3-18C5-E43D-21CD-1E896D67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71A5A2-FA47-2C4F-1444-3091CAB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67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A2DF9-8D7F-D4AC-8086-7FB0B03C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4C217C-F059-9C30-C5CB-EE62F10AB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EE56E5-F8C6-60D3-9C8D-FAF9332C6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CD1D0E-5D17-A8BA-723A-3837B122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87D521-597C-3354-003A-A8080C86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B58069-F298-85BE-75EC-DA65CA46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23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81DBD1-9FE2-2C93-D2EC-DA144C10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FD6263-C47D-66A4-F87E-2788C1D45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9A8A9D-D024-B3A6-87E8-C8B6F63ED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7F7339-FFCD-4915-8209-930F62B0A3D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8745B-C535-6B35-2886-AAA2D6C09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E3C0BB-E478-FFD8-233D-393BCF5F0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C2F4B-DE79-4187-B3C7-03CF6D34B7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18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C75B1D-4749-49A1-8553-FD296DD7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8ECCF6-3858-46C9-8F9F-C06506CC3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1" y="1371600"/>
            <a:ext cx="9486899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7108EC0-9D15-AA3E-8ED7-D68959E02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ja-JP" altLang="en-US" sz="5400" b="1" dirty="0">
                <a:solidFill>
                  <a:srgbClr val="595959"/>
                </a:solidFill>
              </a:rPr>
              <a:t>まとめサイト</a:t>
            </a:r>
            <a:endParaRPr kumimoji="1" lang="ja-JP" altLang="en-US" sz="5400" b="1" dirty="0">
              <a:solidFill>
                <a:srgbClr val="595959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9BD0A6-C641-D229-0FFD-26D24EC0C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endParaRPr kumimoji="1" lang="ja-JP" altLang="en-US" sz="14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39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964861-9A27-E018-D8B5-084D5D16F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D4D9D5-59E3-77EE-6846-171B846EE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D7138C-F0FB-2930-D181-EB4AA80C9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50C3C2-2E21-C45E-1CF2-E2C6CD189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B8ED573-2CEF-03E0-8B41-39A60614BE62}"/>
              </a:ext>
            </a:extLst>
          </p:cNvPr>
          <p:cNvSpPr txBox="1">
            <a:spLocks/>
          </p:cNvSpPr>
          <p:nvPr/>
        </p:nvSpPr>
        <p:spPr>
          <a:xfrm>
            <a:off x="838200" y="3126185"/>
            <a:ext cx="10515600" cy="4789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000"/>
              <a:t>様々なサイトの動画をまとめるサイト</a:t>
            </a:r>
            <a:endParaRPr lang="ja-JP" altLang="en-US" sz="4000" dirty="0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8B16A237-FCA3-517C-C3DA-54BF20828425}"/>
              </a:ext>
            </a:extLst>
          </p:cNvPr>
          <p:cNvSpPr txBox="1">
            <a:spLocks/>
          </p:cNvSpPr>
          <p:nvPr/>
        </p:nvSpPr>
        <p:spPr>
          <a:xfrm>
            <a:off x="838200" y="5591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b="1"/>
              <a:t>概要</a:t>
            </a:r>
            <a:endParaRPr lang="ja-JP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437AEB46-2713-8DA1-EF0A-80B963C07397}"/>
                  </a:ext>
                </a:extLst>
              </p14:cNvPr>
              <p14:cNvContentPartPr/>
              <p14:nvPr/>
            </p14:nvContentPartPr>
            <p14:xfrm>
              <a:off x="1752497" y="3819926"/>
              <a:ext cx="8664120" cy="154080"/>
            </p14:xfrm>
          </p:contentPart>
        </mc:Choice>
        <mc:Fallback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437AEB46-2713-8DA1-EF0A-80B963C07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8857" y="3712286"/>
                <a:ext cx="8771760" cy="3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87265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23C53D-A1F3-5521-C5E3-5DAC3EC70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52E55A-E2C4-7BA8-0A05-07D09132B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40B3A-9243-3B1C-7662-F8D7238AD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F73811-4A22-513F-196D-276BF87A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95119301-2DD0-1C71-2DA0-A6FD477345A9}"/>
                  </a:ext>
                </a:extLst>
              </p14:cNvPr>
              <p14:cNvContentPartPr/>
              <p14:nvPr/>
            </p14:nvContentPartPr>
            <p14:xfrm>
              <a:off x="1385691" y="3744171"/>
              <a:ext cx="9420617" cy="167533"/>
            </p14:xfrm>
          </p:contentPart>
        </mc:Choice>
        <mc:Fallback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95119301-2DD0-1C71-2DA0-A6FD477345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1690" y="3636445"/>
                <a:ext cx="9528259" cy="38334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EC68A7EA-9799-3DD2-0906-9E6058173A9C}"/>
              </a:ext>
            </a:extLst>
          </p:cNvPr>
          <p:cNvSpPr txBox="1">
            <a:spLocks/>
          </p:cNvSpPr>
          <p:nvPr/>
        </p:nvSpPr>
        <p:spPr>
          <a:xfrm>
            <a:off x="-576943" y="5700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なぜ作ろうと思ったか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ACDBEB-CA6A-6411-03B9-D876123BFF8B}"/>
              </a:ext>
            </a:extLst>
          </p:cNvPr>
          <p:cNvSpPr txBox="1">
            <a:spLocks/>
          </p:cNvSpPr>
          <p:nvPr/>
        </p:nvSpPr>
        <p:spPr>
          <a:xfrm>
            <a:off x="1756807" y="3158157"/>
            <a:ext cx="8678383" cy="875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400" dirty="0"/>
              <a:t>複数の外部リンクを一か所で管理したい</a:t>
            </a:r>
          </a:p>
        </p:txBody>
      </p:sp>
    </p:spTree>
    <p:extLst>
      <p:ext uri="{BB962C8B-B14F-4D97-AF65-F5344CB8AC3E}">
        <p14:creationId xmlns:p14="http://schemas.microsoft.com/office/powerpoint/2010/main" val="50826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86ED22-035B-3297-878E-8E3ACD3E5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B0DD6B-90CD-2317-F876-323E12588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62C12-6522-4A0C-B10A-C177B446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DD3F9-00F9-1B81-8D93-F2EAA36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1ABD92EB-FC17-8796-8700-6DCA58C864FC}"/>
                  </a:ext>
                </a:extLst>
              </p14:cNvPr>
              <p14:cNvContentPartPr/>
              <p14:nvPr/>
            </p14:nvContentPartPr>
            <p14:xfrm>
              <a:off x="2457202" y="3839762"/>
              <a:ext cx="7277594" cy="129422"/>
            </p14:xfrm>
          </p:contentPart>
        </mc:Choice>
        <mc:Fallback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1ABD92EB-FC17-8796-8700-6DCA58C864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203" y="3731910"/>
                <a:ext cx="7385232" cy="34476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8A41F577-31CC-7561-BBDF-B987E47E0A5E}"/>
              </a:ext>
            </a:extLst>
          </p:cNvPr>
          <p:cNvSpPr txBox="1">
            <a:spLocks/>
          </p:cNvSpPr>
          <p:nvPr/>
        </p:nvSpPr>
        <p:spPr>
          <a:xfrm>
            <a:off x="838199" y="596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b="1" dirty="0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FBF936-A297-1678-EE38-1100630318BC}"/>
              </a:ext>
            </a:extLst>
          </p:cNvPr>
          <p:cNvSpPr txBox="1">
            <a:spLocks/>
          </p:cNvSpPr>
          <p:nvPr/>
        </p:nvSpPr>
        <p:spPr>
          <a:xfrm>
            <a:off x="2620988" y="3158157"/>
            <a:ext cx="6950023" cy="875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4400" dirty="0"/>
              <a:t>好きな動画、音楽が多すぎる</a:t>
            </a:r>
          </a:p>
        </p:txBody>
      </p:sp>
    </p:spTree>
    <p:extLst>
      <p:ext uri="{BB962C8B-B14F-4D97-AF65-F5344CB8AC3E}">
        <p14:creationId xmlns:p14="http://schemas.microsoft.com/office/powerpoint/2010/main" val="148539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61E8B2-990C-7B39-9F54-B33F92B95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CAF36-333E-B3FE-ED75-C528C0C16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53E91-8041-7707-3001-1ECE6715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09FE8B-A24F-98A2-4153-E9B17C368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D597F337-034D-4902-80A5-1194F65B64D7}"/>
                  </a:ext>
                </a:extLst>
              </p14:cNvPr>
              <p14:cNvContentPartPr/>
              <p14:nvPr/>
            </p14:nvContentPartPr>
            <p14:xfrm>
              <a:off x="2457202" y="6360366"/>
              <a:ext cx="7277594" cy="129422"/>
            </p14:xfrm>
          </p:contentPart>
        </mc:Choice>
        <mc:Fallback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D597F337-034D-4902-80A5-1194F65B64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203" y="6252514"/>
                <a:ext cx="7385232" cy="34476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EE7435DB-0758-C617-9EC3-18DC8F5943F8}"/>
              </a:ext>
            </a:extLst>
          </p:cNvPr>
          <p:cNvSpPr txBox="1">
            <a:spLocks/>
          </p:cNvSpPr>
          <p:nvPr/>
        </p:nvSpPr>
        <p:spPr>
          <a:xfrm>
            <a:off x="838199" y="596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b="1" dirty="0"/>
              <a:t>機能について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210AA8-E44A-A2F2-8421-F799502B39E0}"/>
              </a:ext>
            </a:extLst>
          </p:cNvPr>
          <p:cNvSpPr txBox="1">
            <a:spLocks/>
          </p:cNvSpPr>
          <p:nvPr/>
        </p:nvSpPr>
        <p:spPr>
          <a:xfrm>
            <a:off x="1227617" y="4677065"/>
            <a:ext cx="6950023" cy="596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ja-JP" sz="3100" dirty="0"/>
              <a:t>URL</a:t>
            </a:r>
            <a:r>
              <a:rPr lang="ja-JP" altLang="en-US" sz="3100" dirty="0"/>
              <a:t>を押さなくても動画再生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213AA16-A7AC-21CE-7234-AE379FB15511}"/>
              </a:ext>
            </a:extLst>
          </p:cNvPr>
          <p:cNvSpPr txBox="1">
            <a:spLocks/>
          </p:cNvSpPr>
          <p:nvPr/>
        </p:nvSpPr>
        <p:spPr>
          <a:xfrm>
            <a:off x="1227617" y="2142499"/>
            <a:ext cx="8994069" cy="1417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ja-JP" altLang="en-US" sz="4400" dirty="0"/>
              <a:t>複数の動画を集約できる</a:t>
            </a:r>
            <a:endParaRPr lang="en-US" altLang="ja-JP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ja-JP" altLang="en-US" sz="4400" dirty="0"/>
              <a:t>動画意外の外部リンクもまとめられる</a:t>
            </a:r>
            <a:endParaRPr lang="en-US" altLang="ja-JP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ja-JP" altLang="en-US" sz="4400" dirty="0"/>
              <a:t>ジャンルごとに分けられる</a:t>
            </a:r>
            <a:endParaRPr lang="en-US" altLang="ja-JP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ja-JP" sz="4400" dirty="0"/>
          </a:p>
          <a:p>
            <a:pPr algn="l"/>
            <a:endParaRPr lang="ja-JP" altLang="en-US" sz="4400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296AECF7-BD9D-F47D-6B4C-F4857A0A566C}"/>
              </a:ext>
            </a:extLst>
          </p:cNvPr>
          <p:cNvSpPr txBox="1">
            <a:spLocks/>
          </p:cNvSpPr>
          <p:nvPr/>
        </p:nvSpPr>
        <p:spPr>
          <a:xfrm>
            <a:off x="838199" y="3701280"/>
            <a:ext cx="10515600" cy="79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4000" b="1" dirty="0"/>
              <a:t>追加したかった機能</a:t>
            </a:r>
          </a:p>
        </p:txBody>
      </p:sp>
    </p:spTree>
    <p:extLst>
      <p:ext uri="{BB962C8B-B14F-4D97-AF65-F5344CB8AC3E}">
        <p14:creationId xmlns:p14="http://schemas.microsoft.com/office/powerpoint/2010/main" val="226509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E9529A-D1C6-E37C-D1FD-D889A0FCB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5ACEE9-A714-05FA-2354-9CC53120A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DFBA74-4D6E-C0F7-4969-A1F3CB48F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88217-D680-E55F-7E72-47C7A5735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F5BB222C-AE1B-96ED-F407-16DD561911C2}"/>
                  </a:ext>
                </a:extLst>
              </p14:cNvPr>
              <p14:cNvContentPartPr/>
              <p14:nvPr/>
            </p14:nvContentPartPr>
            <p14:xfrm>
              <a:off x="2457202" y="6360366"/>
              <a:ext cx="7277594" cy="129422"/>
            </p14:xfrm>
          </p:contentPart>
        </mc:Choice>
        <mc:Fallback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F5BB222C-AE1B-96ED-F407-16DD561911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203" y="6252514"/>
                <a:ext cx="7385232" cy="34476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7FA6CDD0-AEA8-CB36-57F8-FDD2F278A4AB}"/>
              </a:ext>
            </a:extLst>
          </p:cNvPr>
          <p:cNvSpPr txBox="1">
            <a:spLocks/>
          </p:cNvSpPr>
          <p:nvPr/>
        </p:nvSpPr>
        <p:spPr>
          <a:xfrm>
            <a:off x="838199" y="596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b="1" dirty="0"/>
              <a:t>ターゲット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1C2F775-BA0F-5719-1AE6-B22B4E98FF15}"/>
              </a:ext>
            </a:extLst>
          </p:cNvPr>
          <p:cNvSpPr txBox="1">
            <a:spLocks/>
          </p:cNvSpPr>
          <p:nvPr/>
        </p:nvSpPr>
        <p:spPr>
          <a:xfrm>
            <a:off x="1227617" y="2142499"/>
            <a:ext cx="8994069" cy="1417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ja-JP" sz="4400" dirty="0" err="1"/>
              <a:t>Youtube</a:t>
            </a:r>
            <a:r>
              <a:rPr lang="ja-JP" altLang="en-US" sz="4400" dirty="0"/>
              <a:t>以外の動画を見る人</a:t>
            </a:r>
            <a:endParaRPr lang="en-US" altLang="ja-JP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ja-JP" altLang="en-US" sz="4400" dirty="0"/>
              <a:t>複数の動画サイトを利用する人</a:t>
            </a:r>
            <a:endParaRPr lang="en-US" altLang="ja-JP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ja-JP" altLang="en-US" sz="4400" dirty="0"/>
              <a:t>音楽好きな人</a:t>
            </a:r>
            <a:endParaRPr lang="en-US" altLang="ja-JP" sz="4400" dirty="0"/>
          </a:p>
          <a:p>
            <a:pPr algn="l"/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7457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A9F039-A761-F06D-0E1E-8AF71776D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1F99E8-303E-BEFC-8294-97C985D5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26C286-1867-4BEB-CC2A-E4AAD71E8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89752E-95B8-E07E-AB61-5E5616BEB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36D6CE0F-0D8A-2091-AFE4-C9A34215B687}"/>
                  </a:ext>
                </a:extLst>
              </p14:cNvPr>
              <p14:cNvContentPartPr/>
              <p14:nvPr/>
            </p14:nvContentPartPr>
            <p14:xfrm>
              <a:off x="2457202" y="6360366"/>
              <a:ext cx="7277594" cy="129422"/>
            </p14:xfrm>
          </p:contentPart>
        </mc:Choice>
        <mc:Fallback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36D6CE0F-0D8A-2091-AFE4-C9A34215B6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3203" y="6252514"/>
                <a:ext cx="7385232" cy="34476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0BE56148-254D-FB4A-7FD0-BA03C3580CF7}"/>
              </a:ext>
            </a:extLst>
          </p:cNvPr>
          <p:cNvSpPr txBox="1">
            <a:spLocks/>
          </p:cNvSpPr>
          <p:nvPr/>
        </p:nvSpPr>
        <p:spPr>
          <a:xfrm>
            <a:off x="838199" y="596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b="1" dirty="0"/>
              <a:t>こだわった点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0881C60-D6B0-49D5-0686-8B118E66134D}"/>
              </a:ext>
            </a:extLst>
          </p:cNvPr>
          <p:cNvSpPr txBox="1">
            <a:spLocks/>
          </p:cNvSpPr>
          <p:nvPr/>
        </p:nvSpPr>
        <p:spPr>
          <a:xfrm>
            <a:off x="1227617" y="2142499"/>
            <a:ext cx="8994069" cy="1417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ja-JP" sz="3100" dirty="0" err="1"/>
              <a:t>Youtube</a:t>
            </a:r>
            <a:r>
              <a:rPr lang="ja-JP" altLang="en-US" sz="3100" dirty="0"/>
              <a:t>のリンクを貼るとその動画のサムネイル画像が自動で挿入される</a:t>
            </a:r>
          </a:p>
          <a:p>
            <a:pPr algn="l"/>
            <a:endParaRPr lang="ja-JP" altLang="en-US" sz="3100" dirty="0"/>
          </a:p>
        </p:txBody>
      </p:sp>
    </p:spTree>
    <p:extLst>
      <p:ext uri="{BB962C8B-B14F-4D97-AF65-F5344CB8AC3E}">
        <p14:creationId xmlns:p14="http://schemas.microsoft.com/office/powerpoint/2010/main" val="424592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F9D34-8DE2-1C07-F6D5-DF6906936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49CB7-6DD7-5598-613E-B82BED31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52562F-5B8C-8039-C96C-77EA4700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3017497"/>
            <a:ext cx="8610600" cy="8230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000" dirty="0"/>
              <a:t>リンクを一か所に集められないか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80264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107</Words>
  <Application>Microsoft Office PowerPoint</Application>
  <PresentationFormat>ワイド画面</PresentationFormat>
  <Paragraphs>21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まとめサイト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課題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鈴木 真斗(zeal22410179)</dc:creator>
  <cp:lastModifiedBy>鈴木 真斗(zeal22410179)</cp:lastModifiedBy>
  <cp:revision>18</cp:revision>
  <dcterms:created xsi:type="dcterms:W3CDTF">2025-05-07T03:04:04Z</dcterms:created>
  <dcterms:modified xsi:type="dcterms:W3CDTF">2025-07-15T07:30:00Z</dcterms:modified>
</cp:coreProperties>
</file>