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E040-55FD-49CA-ADE1-A3AD1E20D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91523-9DAE-4AF0-AFA1-6EB776EF6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6FF8-135B-4A90-B983-992BFADA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5EB0-4E88-472C-929A-F3634D90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C3C2-F5DA-4B3E-B8BB-EA694276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34A7-3602-47DF-BA60-1166894C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FC858-C5C3-466B-BE94-395DA1D2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9787-2129-4527-A962-BCD55C9A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7802-EB3E-486E-B793-47B464DA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5AE2-15EB-48F2-A6DE-FF46545D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F4254-EFAB-408B-A2B3-4698C5F77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BB2A-A7D5-488D-9B3B-BA80AD963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65F9-6F60-4543-BE8A-B66DC7CD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AC74-ACE0-4D07-B360-846977E3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30CD-A305-4A07-B184-DD0E311D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304D-726A-41BE-813B-B92650D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91AD-80A8-4B24-8C35-C13A3ECE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DDC6-8FB9-4F89-A1FC-7B610391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6A17-E068-4894-A8CC-BAC593C8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8D53-4151-4B44-B0AA-084DFFBF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8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5443-1D79-4CA4-A03F-D1BDF8DC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8721-392E-4260-BE4E-3C3FADC4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B9AB-2707-4F2B-A3F1-E92D46B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7D5A-3C09-4D33-9A71-50CF145F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764D-96F9-4458-B9FA-8123AA25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1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5569-A0C3-4A20-99A7-7588CC72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CDBE-2244-4BCA-BC9B-0459029E2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7C79B-D851-4CC9-A03F-14AE5634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8947-8FBC-485C-BACE-142CF399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39E90-289A-48A2-8D63-8637F1B4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6B60-41D0-4290-9F40-D50183B8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401F-1927-4CB2-AD93-199197C4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84815-6CB0-4C27-AAE8-1F2E7B36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1C25D-370D-47F6-A657-342CF5C4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0A59E-F6EB-4FBF-B818-371C89BAC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44FEF-1FAA-40E9-A51A-482C06850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61C4F-60E3-4AAE-977A-7195BB87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D8AA3-C0F3-4123-97E3-FF7F4406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85CBA-AF47-44C5-9678-E63EDE6C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7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EFE0-DFF6-4830-8487-734993EE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457BC-4FCC-4A4F-AE34-65CFF3B6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303DF-1109-498D-A881-AFCBA1A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F6428-3BD3-4118-8EDD-52E2AE3E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0C28F-0A88-45C2-9C31-DF1A7188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AD1D5-C87A-45B9-A4A2-467F7C66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7BCA-7568-4539-8FC7-02FDCED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F8C7-EF45-4F22-BCF9-C2906B52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69D0-246D-42DD-9575-89FD855A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5A64-176A-45A3-99F7-DF58E94B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4889B-07E5-4B79-91CE-181A8FAF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0C6C-7BE4-44E2-9BB3-8CFCABC5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7FA1-85AF-4EB2-917A-144365CB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3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FCB-B336-4B79-9E26-7606AE7B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51F7-7997-4EBE-8570-AA254CB95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3E360-0A7B-4AF6-AC21-EC6FF607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742A1-66E9-4C51-8DE9-91FAE230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AEDD8-CFA0-4416-9CD9-0ACE751E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A50D8-5804-4B6A-8879-A3CF86B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A368-34D5-4551-A09F-2D934CC7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DF6B-61FD-44FD-84EC-D63E5BFC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C5A7-63D3-4FEE-AFD9-B88E75B7B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2764-2EE6-45C5-952B-D9EA3530D008}" type="datetimeFigureOut">
              <a:rPr lang="en-GB" smtClean="0"/>
              <a:t>09/03/2019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2E09-0E79-4A98-BE56-44F43D54C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ACCD8-01EB-4010-A0E5-B214E364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8D28-9713-4382-A72B-C75204BA3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0B2009-8115-4631-A72C-BCE944CDC305}"/>
              </a:ext>
            </a:extLst>
          </p:cNvPr>
          <p:cNvSpPr/>
          <p:nvPr/>
        </p:nvSpPr>
        <p:spPr>
          <a:xfrm>
            <a:off x="6512449" y="4637541"/>
            <a:ext cx="465513" cy="46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86219CF-2E23-44A0-B56E-623BF64A1C15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rot="10800000">
            <a:off x="6423819" y="2774574"/>
            <a:ext cx="88630" cy="2095725"/>
          </a:xfrm>
          <a:prstGeom prst="bentConnector2">
            <a:avLst/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D3F4A05-0B9C-4C8D-B7AC-AE2DDFA659E1}"/>
              </a:ext>
            </a:extLst>
          </p:cNvPr>
          <p:cNvCxnSpPr>
            <a:cxnSpLocks/>
            <a:stCxn id="10" idx="3"/>
            <a:endCxn id="12" idx="5"/>
          </p:cNvCxnSpPr>
          <p:nvPr/>
        </p:nvCxnSpPr>
        <p:spPr>
          <a:xfrm rot="10800000">
            <a:off x="6423820" y="2774573"/>
            <a:ext cx="690661" cy="1506984"/>
          </a:xfrm>
          <a:prstGeom prst="bentConnector2">
            <a:avLst/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F712315-C0CD-4D87-AECB-EFD55794AB0A}"/>
              </a:ext>
            </a:extLst>
          </p:cNvPr>
          <p:cNvSpPr/>
          <p:nvPr/>
        </p:nvSpPr>
        <p:spPr>
          <a:xfrm rot="5400000">
            <a:off x="7103077" y="4015122"/>
            <a:ext cx="555673" cy="5328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447572-E473-49C0-BFCB-201BC8588629}"/>
              </a:ext>
            </a:extLst>
          </p:cNvPr>
          <p:cNvSpPr/>
          <p:nvPr/>
        </p:nvSpPr>
        <p:spPr>
          <a:xfrm>
            <a:off x="4550645" y="901399"/>
            <a:ext cx="2194560" cy="2194560"/>
          </a:xfrm>
          <a:prstGeom prst="ellipse">
            <a:avLst/>
          </a:prstGeom>
          <a:solidFill>
            <a:schemeClr val="bg1"/>
          </a:solidFill>
          <a:ln w="2444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095E923-ABE6-4ECB-AC14-877CEF1758FD}"/>
              </a:ext>
            </a:extLst>
          </p:cNvPr>
          <p:cNvCxnSpPr>
            <a:cxnSpLocks/>
            <a:stCxn id="25" idx="1"/>
            <a:endCxn id="12" idx="6"/>
          </p:cNvCxnSpPr>
          <p:nvPr/>
        </p:nvCxnSpPr>
        <p:spPr>
          <a:xfrm rot="10800000">
            <a:off x="6745206" y="1998679"/>
            <a:ext cx="606299" cy="1446780"/>
          </a:xfrm>
          <a:prstGeom prst="bentConnector3">
            <a:avLst>
              <a:gd name="adj1" fmla="val 50000"/>
            </a:avLst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802BB-8748-4B5F-BF9F-51E024018748}"/>
              </a:ext>
            </a:extLst>
          </p:cNvPr>
          <p:cNvSpPr/>
          <p:nvPr/>
        </p:nvSpPr>
        <p:spPr>
          <a:xfrm>
            <a:off x="7351504" y="3179024"/>
            <a:ext cx="532869" cy="532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928668-8DDB-49FD-9B01-1746523F4559}"/>
              </a:ext>
            </a:extLst>
          </p:cNvPr>
          <p:cNvSpPr/>
          <p:nvPr/>
        </p:nvSpPr>
        <p:spPr>
          <a:xfrm rot="10800000">
            <a:off x="4050939" y="4135406"/>
            <a:ext cx="465513" cy="46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16B3F0-211F-4623-8BB7-C13D9CAE28CE}"/>
              </a:ext>
            </a:extLst>
          </p:cNvPr>
          <p:cNvCxnSpPr>
            <a:cxnSpLocks/>
            <a:stCxn id="28" idx="2"/>
            <a:endCxn id="12" idx="3"/>
          </p:cNvCxnSpPr>
          <p:nvPr/>
        </p:nvCxnSpPr>
        <p:spPr>
          <a:xfrm flipV="1">
            <a:off x="4516452" y="2774573"/>
            <a:ext cx="355579" cy="1593589"/>
          </a:xfrm>
          <a:prstGeom prst="bentConnector2">
            <a:avLst/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8DBE84A-56D9-4149-B3C8-F0581E8E9799}"/>
              </a:ext>
            </a:extLst>
          </p:cNvPr>
          <p:cNvCxnSpPr>
            <a:cxnSpLocks/>
            <a:stCxn id="31" idx="3"/>
            <a:endCxn id="12" idx="2"/>
          </p:cNvCxnSpPr>
          <p:nvPr/>
        </p:nvCxnSpPr>
        <p:spPr>
          <a:xfrm flipV="1">
            <a:off x="3933875" y="1998679"/>
            <a:ext cx="616770" cy="1804275"/>
          </a:xfrm>
          <a:prstGeom prst="bentConnector3">
            <a:avLst>
              <a:gd name="adj1" fmla="val 50000"/>
            </a:avLst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09C96B1-6FAD-4170-A534-A14D5F5F8D12}"/>
              </a:ext>
            </a:extLst>
          </p:cNvPr>
          <p:cNvSpPr/>
          <p:nvPr/>
        </p:nvSpPr>
        <p:spPr>
          <a:xfrm rot="16200000">
            <a:off x="3389604" y="3536520"/>
            <a:ext cx="555673" cy="5328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6A6B96-DA9D-48A2-BEA3-6E497408C555}"/>
              </a:ext>
            </a:extLst>
          </p:cNvPr>
          <p:cNvCxnSpPr>
            <a:cxnSpLocks/>
            <a:stCxn id="33" idx="1"/>
            <a:endCxn id="12" idx="4"/>
          </p:cNvCxnSpPr>
          <p:nvPr/>
        </p:nvCxnSpPr>
        <p:spPr>
          <a:xfrm flipV="1">
            <a:off x="5481483" y="3095959"/>
            <a:ext cx="166442" cy="2040773"/>
          </a:xfrm>
          <a:prstGeom prst="bentConnector2">
            <a:avLst/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F7A0C6-B8DD-4BD2-9336-726EC3A91E5C}"/>
              </a:ext>
            </a:extLst>
          </p:cNvPr>
          <p:cNvSpPr/>
          <p:nvPr/>
        </p:nvSpPr>
        <p:spPr>
          <a:xfrm rot="10800000">
            <a:off x="4948614" y="4870298"/>
            <a:ext cx="532869" cy="532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6BD1B1-1915-4B6D-8749-43924E993D75}"/>
              </a:ext>
            </a:extLst>
          </p:cNvPr>
          <p:cNvSpPr/>
          <p:nvPr/>
        </p:nvSpPr>
        <p:spPr>
          <a:xfrm rot="10800000">
            <a:off x="3374132" y="2634381"/>
            <a:ext cx="532869" cy="532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D3BA285-BDDD-471E-85DE-74A20449ADD1}"/>
              </a:ext>
            </a:extLst>
          </p:cNvPr>
          <p:cNvCxnSpPr>
            <a:cxnSpLocks/>
            <a:stCxn id="64" idx="1"/>
            <a:endCxn id="12" idx="2"/>
          </p:cNvCxnSpPr>
          <p:nvPr/>
        </p:nvCxnSpPr>
        <p:spPr>
          <a:xfrm flipV="1">
            <a:off x="3907001" y="1998679"/>
            <a:ext cx="643644" cy="902136"/>
          </a:xfrm>
          <a:prstGeom prst="bentConnector3">
            <a:avLst>
              <a:gd name="adj1" fmla="val 50000"/>
            </a:avLst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E60D0E4-6D3C-4694-A918-E00B69C99FC3}"/>
              </a:ext>
            </a:extLst>
          </p:cNvPr>
          <p:cNvSpPr/>
          <p:nvPr/>
        </p:nvSpPr>
        <p:spPr>
          <a:xfrm>
            <a:off x="7351504" y="2421685"/>
            <a:ext cx="465513" cy="46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C913E0-EE91-413C-BC1A-68EC6A122DF2}"/>
              </a:ext>
            </a:extLst>
          </p:cNvPr>
          <p:cNvCxnSpPr>
            <a:cxnSpLocks/>
            <a:stCxn id="73" idx="2"/>
            <a:endCxn id="12" idx="6"/>
          </p:cNvCxnSpPr>
          <p:nvPr/>
        </p:nvCxnSpPr>
        <p:spPr>
          <a:xfrm rot="10800000">
            <a:off x="6745206" y="1998680"/>
            <a:ext cx="606299" cy="655763"/>
          </a:xfrm>
          <a:prstGeom prst="bentConnector3">
            <a:avLst>
              <a:gd name="adj1" fmla="val 50000"/>
            </a:avLst>
          </a:prstGeom>
          <a:ln w="104775" cap="rnd"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michea</dc:creator>
  <cp:lastModifiedBy>sebastien michea</cp:lastModifiedBy>
  <cp:revision>2</cp:revision>
  <dcterms:created xsi:type="dcterms:W3CDTF">2019-03-09T03:42:13Z</dcterms:created>
  <dcterms:modified xsi:type="dcterms:W3CDTF">2019-03-09T03:55:54Z</dcterms:modified>
</cp:coreProperties>
</file>