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3907B9-C808-4FA8-B12F-C478D95B10F2}" v="3" dt="2020-12-06T19:12:58.866"/>
    <p1510:client id="{B492E14A-8292-4F33-9172-AA70094BF3D8}" v="1282" dt="2020-12-06T17:29:50.0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0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43317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17527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5176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649799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22684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92282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309087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042341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54546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96658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10962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83014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88747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12/6/2020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84079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12/6/2020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19420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12/6/2020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33116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65948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12/6/2020</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9573782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anav-7/GoodHhttps:/github.com/manav-7/GoodHouse-library/tree/masterouse-Library"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6940" y="1710070"/>
            <a:ext cx="7772400" cy="1241425"/>
          </a:xfrm>
        </p:spPr>
        <p:txBody>
          <a:bodyPr>
            <a:normAutofit/>
          </a:bodyPr>
          <a:lstStyle/>
          <a:p>
            <a:pPr algn="ctr"/>
            <a:r>
              <a:rPr lang="en-US" sz="3200" dirty="0">
                <a:latin typeface="Arial Black"/>
              </a:rPr>
              <a:t>UE19CS204 – Web Technologies</a:t>
            </a:r>
            <a:br>
              <a:rPr lang="en-US" sz="3200" dirty="0">
                <a:latin typeface="Arial Black"/>
              </a:rPr>
            </a:br>
            <a:r>
              <a:rPr lang="en-US" sz="3200" dirty="0">
                <a:latin typeface="Arial Black"/>
              </a:rPr>
              <a:t>Mini Project</a:t>
            </a:r>
            <a:endParaRPr lang="en-GB" sz="3200">
              <a:latin typeface="Arial Black"/>
            </a:endParaRPr>
          </a:p>
        </p:txBody>
      </p:sp>
      <p:sp>
        <p:nvSpPr>
          <p:cNvPr id="3" name="Subtitle 2"/>
          <p:cNvSpPr>
            <a:spLocks noGrp="1"/>
          </p:cNvSpPr>
          <p:nvPr>
            <p:ph type="subTitle" idx="1"/>
          </p:nvPr>
        </p:nvSpPr>
        <p:spPr>
          <a:xfrm>
            <a:off x="955158" y="3887972"/>
            <a:ext cx="7086600" cy="1752600"/>
          </a:xfrm>
        </p:spPr>
        <p:txBody>
          <a:bodyPr vert="horz" lIns="91440" tIns="45720" rIns="91440" bIns="45720" rtlCol="0" anchor="t">
            <a:normAutofit/>
          </a:bodyPr>
          <a:lstStyle/>
          <a:p>
            <a:pPr algn="ctr"/>
            <a:r>
              <a:rPr lang="en-US" sz="2800" dirty="0">
                <a:solidFill>
                  <a:schemeClr val="tx1"/>
                </a:solidFill>
                <a:latin typeface="Consolas"/>
              </a:rPr>
              <a:t>D Section </a:t>
            </a:r>
            <a:endParaRPr lang="en-US"/>
          </a:p>
          <a:p>
            <a:pPr algn="ctr"/>
            <a:r>
              <a:rPr lang="en-US" sz="2800" dirty="0">
                <a:solidFill>
                  <a:schemeClr val="tx1"/>
                </a:solidFill>
                <a:latin typeface="Consolas"/>
              </a:rPr>
              <a:t>Manav M – PES1UG19CS256</a:t>
            </a:r>
            <a:endParaRPr lang="en-GB" sz="2800">
              <a:solidFill>
                <a:schemeClr val="tx1"/>
              </a:solidFill>
              <a:latin typeface="Consolas"/>
            </a:endParaRPr>
          </a:p>
          <a:p>
            <a:pPr algn="ctr"/>
            <a:r>
              <a:rPr lang="en-US" sz="2800" dirty="0">
                <a:solidFill>
                  <a:schemeClr val="tx1"/>
                </a:solidFill>
                <a:latin typeface="Consolas"/>
                <a:cs typeface="Calibri"/>
              </a:rPr>
              <a:t>Sai Rithvik</a:t>
            </a:r>
            <a:r>
              <a:rPr lang="en-US" sz="2800" dirty="0">
                <a:solidFill>
                  <a:schemeClr val="tx1"/>
                </a:solidFill>
                <a:latin typeface="Consolas"/>
                <a:ea typeface="+mn-lt"/>
                <a:cs typeface="+mn-lt"/>
              </a:rPr>
              <a:t> – PES1UG19CS223</a:t>
            </a:r>
            <a:endParaRPr lang="en-US" sz="2800" dirty="0">
              <a:solidFill>
                <a:schemeClr val="tx1"/>
              </a:solidFill>
              <a:latin typeface="Consolas"/>
              <a:cs typeface="Calibri"/>
            </a:endParaRPr>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a:stretch>
            <a:fillRect/>
          </a:stretch>
        </p:blipFill>
        <p:spPr>
          <a:xfrm>
            <a:off x="3729038" y="0"/>
            <a:ext cx="1685925" cy="1685925"/>
          </a:xfrm>
          <a:prstGeom prst="rect">
            <a:avLst/>
          </a:prstGeom>
        </p:spPr>
      </p:pic>
      <p:sp>
        <p:nvSpPr>
          <p:cNvPr id="8" name="Subtitle 2"/>
          <p:cNvSpPr txBox="1">
            <a:spLocks/>
          </p:cNvSpPr>
          <p:nvPr/>
        </p:nvSpPr>
        <p:spPr>
          <a:xfrm>
            <a:off x="1027814" y="5897525"/>
            <a:ext cx="7086600" cy="533400"/>
          </a:xfrm>
          <a:prstGeom prst="rect">
            <a:avLst/>
          </a:prstGeom>
        </p:spPr>
        <p:txBody>
          <a:bodyPr vert="horz" lIns="91440" tIns="45720" rIns="91440" bIns="45720" rtlCol="0" anchor="t">
            <a:normAutofit/>
          </a:bodyPr>
          <a:lstStyle/>
          <a:p>
            <a:pPr algn="ctr">
              <a:spcBef>
                <a:spcPct val="20000"/>
              </a:spcBef>
              <a:defRPr/>
            </a:pPr>
            <a:r>
              <a:rPr lang="en-US" sz="2800" dirty="0">
                <a:ea typeface="+mn-lt"/>
                <a:cs typeface="+mn-lt"/>
                <a:hlinkClick r:id="rId3"/>
              </a:rPr>
              <a:t>GitHub link</a:t>
            </a:r>
            <a:endParaRPr lang="en-US" dirty="0">
              <a:hlinkClick r:id="rId3"/>
            </a:endParaRPr>
          </a:p>
        </p:txBody>
      </p:sp>
      <p:sp>
        <p:nvSpPr>
          <p:cNvPr id="9" name="Title 1"/>
          <p:cNvSpPr txBox="1">
            <a:spLocks/>
          </p:cNvSpPr>
          <p:nvPr/>
        </p:nvSpPr>
        <p:spPr>
          <a:xfrm>
            <a:off x="606056" y="2842437"/>
            <a:ext cx="7772400" cy="914400"/>
          </a:xfrm>
          <a:prstGeom prst="rect">
            <a:avLst/>
          </a:prstGeom>
        </p:spPr>
        <p:txBody>
          <a:bodyPr vert="horz" lIns="91440" tIns="45720" rIns="91440" bIns="45720" rtlCol="0" anchor="ctr">
            <a:normAutofit/>
          </a:bodyPr>
          <a:lstStyle/>
          <a:p>
            <a:pPr algn="ctr">
              <a:spcBef>
                <a:spcPct val="0"/>
              </a:spcBef>
              <a:defRPr/>
            </a:pPr>
            <a:r>
              <a:rPr kumimoji="0" lang="en-US" sz="3200" b="0" i="0" u="none" strike="noStrike" kern="1200" cap="none" spc="0" normalizeH="0" baseline="0" noProof="0" dirty="0">
                <a:ln>
                  <a:noFill/>
                </a:ln>
                <a:effectLst/>
                <a:uLnTx/>
                <a:uFillTx/>
                <a:latin typeface="Century Gothic"/>
                <a:ea typeface="+mj-ea"/>
                <a:cs typeface="+mj-cs"/>
              </a:rPr>
              <a:t>Project</a:t>
            </a:r>
            <a:r>
              <a:rPr kumimoji="0" lang="en-US" sz="3200" b="0" i="0" u="none" strike="noStrike" kern="1200" cap="none" spc="0" normalizeH="0" noProof="0" dirty="0">
                <a:ln>
                  <a:noFill/>
                </a:ln>
                <a:effectLst/>
                <a:uLnTx/>
                <a:uFillTx/>
                <a:latin typeface="Century Gothic"/>
                <a:ea typeface="+mj-ea"/>
                <a:cs typeface="+mj-cs"/>
              </a:rPr>
              <a:t> Title </a:t>
            </a:r>
            <a:r>
              <a:rPr lang="en-US" sz="3200" dirty="0">
                <a:latin typeface="Century Gothic"/>
                <a:ea typeface="+mj-ea"/>
                <a:cs typeface="+mj-cs"/>
              </a:rPr>
              <a:t>– GoodHouse Library</a:t>
            </a:r>
            <a:r>
              <a:rPr lang="en-US" sz="3200" dirty="0">
                <a:latin typeface="+mj-lt"/>
                <a:ea typeface="+mj-ea"/>
                <a:cs typeface="+mj-cs"/>
              </a:rPr>
              <a:t> </a:t>
            </a:r>
            <a:endParaRPr kumimoji="0" lang="en-GB" sz="3200" b="0" i="0" u="none" strike="noStrike" kern="1200" cap="none" spc="0" normalizeH="0" baseline="0" noProof="0" dirty="0">
              <a:ln>
                <a:noFill/>
              </a:ln>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5083" y="575894"/>
            <a:ext cx="2753834" cy="1143000"/>
          </a:xfrm>
        </p:spPr>
        <p:txBody>
          <a:bodyPr/>
          <a:lstStyle/>
          <a:p>
            <a:r>
              <a:rPr lang="en-US" b="1" dirty="0">
                <a:solidFill>
                  <a:schemeClr val="tx1"/>
                </a:solidFill>
                <a:latin typeface="Century Gothic"/>
              </a:rPr>
              <a:t>Abstract</a:t>
            </a:r>
            <a:endParaRPr lang="en-GB" b="1">
              <a:solidFill>
                <a:schemeClr val="tx1"/>
              </a:solidFill>
              <a:latin typeface="Century Gothic"/>
            </a:endParaRPr>
          </a:p>
        </p:txBody>
      </p:sp>
      <p:sp>
        <p:nvSpPr>
          <p:cNvPr id="3" name="Content Placeholder 2"/>
          <p:cNvSpPr>
            <a:spLocks noGrp="1"/>
          </p:cNvSpPr>
          <p:nvPr>
            <p:ph idx="1"/>
          </p:nvPr>
        </p:nvSpPr>
        <p:spPr>
          <a:xfrm>
            <a:off x="457200" y="1396409"/>
            <a:ext cx="8229600" cy="4525963"/>
          </a:xfrm>
        </p:spPr>
        <p:txBody>
          <a:bodyPr vert="horz" lIns="91440" tIns="45720" rIns="91440" bIns="45720" rtlCol="0" anchor="t">
            <a:normAutofit/>
          </a:bodyPr>
          <a:lstStyle/>
          <a:p>
            <a:pPr marL="0" indent="0" algn="ctr">
              <a:buNone/>
            </a:pPr>
            <a:r>
              <a:rPr lang="en-GB" sz="2800" dirty="0">
                <a:latin typeface="Consolas"/>
                <a:cs typeface="Calibri"/>
              </a:rPr>
              <a:t>A website for a library that lets you store  costumer names, record the books that each costumer has borrowed from the library, the date on which the books have been borrowed and the number of days for which the books have been borrowed.</a:t>
            </a:r>
            <a:endParaRPr lang="en-US" sz="2800">
              <a:latin typeface="Consolas"/>
              <a:cs typeface="Calibri"/>
            </a:endParaRPr>
          </a:p>
        </p:txBody>
      </p:sp>
      <p:sp>
        <p:nvSpPr>
          <p:cNvPr id="4" name="TextBox 3">
            <a:extLst>
              <a:ext uri="{FF2B5EF4-FFF2-40B4-BE49-F238E27FC236}">
                <a16:creationId xmlns:a16="http://schemas.microsoft.com/office/drawing/2014/main" id="{5E574126-560B-4783-9DC8-A2C5CF0A10B5}"/>
              </a:ext>
            </a:extLst>
          </p:cNvPr>
          <p:cNvSpPr txBox="1"/>
          <p:nvPr/>
        </p:nvSpPr>
        <p:spPr>
          <a:xfrm>
            <a:off x="887820" y="4077587"/>
            <a:ext cx="7359501"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ctr"/>
            <a:r>
              <a:rPr lang="en-US" sz="2800" dirty="0">
                <a:latin typeface="Consolas"/>
                <a:cs typeface="Calibri"/>
              </a:rPr>
              <a:t>The website also allows the librarian to edit the book log in case there is a change and also to delete any book which is returned to the library.</a:t>
            </a:r>
            <a:endParaRPr lang="en-US" sz="2800">
              <a:latin typeface="Consolas"/>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entury Gothic"/>
              </a:rPr>
              <a:t>Technologies Used</a:t>
            </a:r>
            <a:endParaRPr lang="en-GB" b="1">
              <a:latin typeface="Century Gothic"/>
            </a:endParaRPr>
          </a:p>
        </p:txBody>
      </p:sp>
      <p:sp>
        <p:nvSpPr>
          <p:cNvPr id="3" name="Content Placeholder 2"/>
          <p:cNvSpPr>
            <a:spLocks noGrp="1"/>
          </p:cNvSpPr>
          <p:nvPr>
            <p:ph idx="1"/>
          </p:nvPr>
        </p:nvSpPr>
        <p:spPr>
          <a:xfrm>
            <a:off x="634409" y="1582479"/>
            <a:ext cx="8229600" cy="724824"/>
          </a:xfrm>
        </p:spPr>
        <p:txBody>
          <a:bodyPr vert="horz" lIns="91440" tIns="45720" rIns="91440" bIns="45720" rtlCol="0" anchor="t">
            <a:normAutofit/>
          </a:bodyPr>
          <a:lstStyle/>
          <a:p>
            <a:pPr marL="0" indent="0">
              <a:buNone/>
            </a:pPr>
            <a:r>
              <a:rPr lang="en-US" sz="2400" dirty="0">
                <a:latin typeface="Century Gothic"/>
                <a:cs typeface="Calibri"/>
              </a:rPr>
              <a:t>Apart from the MERN stack we have used</a:t>
            </a:r>
            <a:r>
              <a:rPr lang="en-US" dirty="0">
                <a:latin typeface="Century Gothic"/>
                <a:cs typeface="Calibri"/>
              </a:rPr>
              <a:t> :</a:t>
            </a:r>
            <a:endParaRPr lang="en-US">
              <a:latin typeface="Century Gothic"/>
            </a:endParaRPr>
          </a:p>
        </p:txBody>
      </p:sp>
      <p:sp>
        <p:nvSpPr>
          <p:cNvPr id="4" name="TextBox 3">
            <a:extLst>
              <a:ext uri="{FF2B5EF4-FFF2-40B4-BE49-F238E27FC236}">
                <a16:creationId xmlns:a16="http://schemas.microsoft.com/office/drawing/2014/main" id="{961F89FC-22B2-44C5-B8D3-1C5CD0722597}"/>
              </a:ext>
            </a:extLst>
          </p:cNvPr>
          <p:cNvSpPr txBox="1"/>
          <p:nvPr/>
        </p:nvSpPr>
        <p:spPr>
          <a:xfrm>
            <a:off x="630866" y="2340935"/>
            <a:ext cx="7882269"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Courier New"/>
              <a:buChar char="o"/>
            </a:pPr>
            <a:r>
              <a:rPr lang="en-US" sz="2000" u="sng" dirty="0">
                <a:latin typeface="Consolas"/>
                <a:cs typeface="Calibri"/>
              </a:rPr>
              <a:t>Mongoose</a:t>
            </a:r>
            <a:r>
              <a:rPr lang="en-US" sz="2000" dirty="0">
                <a:latin typeface="Consolas"/>
                <a:cs typeface="Calibri"/>
              </a:rPr>
              <a:t> - </a:t>
            </a:r>
            <a:r>
              <a:rPr lang="en-US" sz="2000" dirty="0">
                <a:latin typeface="Consolas"/>
                <a:ea typeface="+mn-lt"/>
                <a:cs typeface="+mn-lt"/>
              </a:rPr>
              <a:t>Object Data Modeling (ODM) library for </a:t>
            </a:r>
            <a:r>
              <a:rPr lang="en-US" sz="2000" b="1" dirty="0">
                <a:latin typeface="Consolas"/>
                <a:ea typeface="+mn-lt"/>
                <a:cs typeface="+mn-lt"/>
              </a:rPr>
              <a:t>MongoDB</a:t>
            </a:r>
            <a:r>
              <a:rPr lang="en-US" sz="2000" dirty="0">
                <a:latin typeface="Consolas"/>
                <a:ea typeface="+mn-lt"/>
                <a:cs typeface="+mn-lt"/>
              </a:rPr>
              <a:t> and Node.js. It manages relationships between data, provides schema validation, and is used to translate between objects in code and the representation of those objects in </a:t>
            </a:r>
            <a:r>
              <a:rPr lang="en-US" sz="2000" b="1">
                <a:latin typeface="Consolas"/>
                <a:ea typeface="+mn-lt"/>
                <a:cs typeface="+mn-lt"/>
              </a:rPr>
              <a:t>MongoDB.</a:t>
            </a:r>
            <a:endParaRPr lang="en-US" sz="2000" b="1" dirty="0">
              <a:latin typeface="Consolas"/>
              <a:ea typeface="+mn-lt"/>
              <a:cs typeface="+mn-lt"/>
            </a:endParaRPr>
          </a:p>
          <a:p>
            <a:pPr marL="285750" indent="-285750" algn="just">
              <a:buFont typeface="Courier New"/>
              <a:buChar char="o"/>
            </a:pPr>
            <a:endParaRPr lang="en-US" sz="2000" b="1" dirty="0">
              <a:latin typeface="Consolas"/>
              <a:cs typeface="Calibri"/>
            </a:endParaRPr>
          </a:p>
          <a:p>
            <a:pPr marL="285750" indent="-285750" algn="just">
              <a:buFont typeface="Courier New"/>
              <a:buChar char="o"/>
            </a:pPr>
            <a:r>
              <a:rPr lang="en-US" sz="2000" u="sng" dirty="0">
                <a:latin typeface="Consolas"/>
                <a:cs typeface="Calibri"/>
              </a:rPr>
              <a:t>CORS</a:t>
            </a:r>
            <a:r>
              <a:rPr lang="en-US" sz="2000" dirty="0">
                <a:latin typeface="Consolas"/>
                <a:cs typeface="Calibri"/>
              </a:rPr>
              <a:t> - </a:t>
            </a:r>
            <a:r>
              <a:rPr lang="en-US" sz="2000" dirty="0">
                <a:latin typeface="Consolas"/>
                <a:ea typeface="+mn-lt"/>
                <a:cs typeface="+mn-lt"/>
              </a:rPr>
              <a:t>a mechanism that allows restricted resources on a web page to be requested from another domain outside the domain from which the first resource was served. A web page may freely embed cross-origin images, stylesheets, scripts, iframes, and videos.</a:t>
            </a:r>
          </a:p>
          <a:p>
            <a:pPr marL="285750" indent="-285750" algn="just">
              <a:buFont typeface="Arial"/>
              <a:buChar char="•"/>
            </a:pPr>
            <a:endParaRPr lang="en-US" sz="2000" b="1" dirty="0">
              <a:latin typeface="Consolas"/>
              <a:cs typeface="Calibri"/>
            </a:endParaRPr>
          </a:p>
          <a:p>
            <a:pPr marL="285750" indent="-285750" algn="just">
              <a:buFont typeface="Courier New"/>
              <a:buChar char="o"/>
            </a:pPr>
            <a:endParaRPr lang="en-US" sz="2000" dirty="0">
              <a:latin typeface="Consolas"/>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7ECB10-9202-49FC-BB05-BF4E52DDB17C}"/>
              </a:ext>
            </a:extLst>
          </p:cNvPr>
          <p:cNvSpPr>
            <a:spLocks noGrp="1"/>
          </p:cNvSpPr>
          <p:nvPr>
            <p:ph idx="1"/>
          </p:nvPr>
        </p:nvSpPr>
        <p:spPr>
          <a:xfrm>
            <a:off x="774537" y="1397251"/>
            <a:ext cx="6711654" cy="4195481"/>
          </a:xfrm>
        </p:spPr>
        <p:txBody>
          <a:bodyPr vert="horz" lIns="91440" tIns="45720" rIns="91440" bIns="45720" rtlCol="0" anchor="t">
            <a:normAutofit/>
          </a:bodyPr>
          <a:lstStyle/>
          <a:p>
            <a:pPr marL="342900" indent="-342900">
              <a:buFont typeface="Courier New" pitchFamily="34" charset="0"/>
              <a:buChar char="o"/>
            </a:pPr>
            <a:r>
              <a:rPr lang="en-US" u="sng">
                <a:latin typeface="Consolas"/>
                <a:cs typeface="Calibri"/>
              </a:rPr>
              <a:t>Axios </a:t>
            </a:r>
            <a:r>
              <a:rPr lang="en-US">
                <a:latin typeface="Consolas"/>
                <a:cs typeface="Calibri"/>
              </a:rPr>
              <a:t>-</a:t>
            </a:r>
            <a:r>
              <a:rPr lang="en-US" dirty="0">
                <a:latin typeface="Century Gothic"/>
                <a:cs typeface="Calibri"/>
              </a:rPr>
              <a:t> </a:t>
            </a:r>
            <a:r>
              <a:rPr lang="en-US">
                <a:ea typeface="+mj-lt"/>
                <a:cs typeface="Calibri"/>
              </a:rPr>
              <a:t>A</a:t>
            </a:r>
            <a:r>
              <a:rPr lang="en-US">
                <a:ea typeface="+mj-lt"/>
                <a:cs typeface="+mj-lt"/>
              </a:rPr>
              <a:t> promise-based HTTP client that sports an easy-to-use API and can be used in both the browser and Node. js. Making HTTP requests to fetch or save data is one of the most common tasks a client-side JavaScript application will need to do.</a:t>
            </a:r>
            <a:endParaRPr lang="en-US" dirty="0">
              <a:ea typeface="+mj-lt"/>
              <a:cs typeface="+mj-lt"/>
            </a:endParaRPr>
          </a:p>
          <a:p>
            <a:pPr marL="342900" indent="-342900">
              <a:buClr>
                <a:srgbClr val="8AD0D6"/>
              </a:buClr>
              <a:buFont typeface="Courier New" pitchFamily="34" charset="0"/>
              <a:buChar char="o"/>
            </a:pPr>
            <a:r>
              <a:rPr lang="en-US" u="sng">
                <a:latin typeface="Consolas"/>
                <a:cs typeface="Calibri"/>
              </a:rPr>
              <a:t>Dotenv</a:t>
            </a:r>
            <a:r>
              <a:rPr lang="en-US">
                <a:latin typeface="Consolas"/>
                <a:cs typeface="Calibri"/>
              </a:rPr>
              <a:t> - Loads</a:t>
            </a:r>
            <a:r>
              <a:rPr lang="en-US">
                <a:latin typeface="Consolas"/>
                <a:ea typeface="+mn-lt"/>
                <a:cs typeface="+mn-lt"/>
              </a:rPr>
              <a:t> environment variables from .env file.</a:t>
            </a:r>
            <a:endParaRPr lang="en-US">
              <a:cs typeface="Calibri"/>
            </a:endParaRPr>
          </a:p>
          <a:p>
            <a:pPr marL="342900" indent="-342900" algn="just">
              <a:buFont typeface="Courier New" pitchFamily="34" charset="0"/>
              <a:buChar char="o"/>
            </a:pPr>
            <a:r>
              <a:rPr lang="en-US" u="sng">
                <a:latin typeface="Consolas"/>
                <a:cs typeface="Calibri"/>
              </a:rPr>
              <a:t>DatePicker</a:t>
            </a:r>
            <a:r>
              <a:rPr lang="en-US" dirty="0">
                <a:latin typeface="Consolas"/>
                <a:cs typeface="Calibri"/>
              </a:rPr>
              <a:t> </a:t>
            </a:r>
            <a:r>
              <a:rPr lang="en-US">
                <a:latin typeface="Consolas"/>
                <a:cs typeface="Calibri"/>
              </a:rPr>
              <a:t>-</a:t>
            </a:r>
            <a:r>
              <a:rPr lang="en-US" dirty="0">
                <a:latin typeface="Consolas"/>
                <a:ea typeface="+mn-lt"/>
                <a:cs typeface="Calibri"/>
              </a:rPr>
              <a:t> </a:t>
            </a:r>
            <a:r>
              <a:rPr lang="en-US">
                <a:latin typeface="Consolas"/>
                <a:ea typeface="+mn-lt"/>
                <a:cs typeface="+mn-lt"/>
              </a:rPr>
              <a:t>A simple and reusable Datepicker component for React.</a:t>
            </a:r>
            <a:endParaRPr lang="en-US" dirty="0">
              <a:latin typeface="Consolas"/>
              <a:cs typeface="Calibri"/>
            </a:endParaRPr>
          </a:p>
        </p:txBody>
      </p:sp>
    </p:spTree>
    <p:extLst>
      <p:ext uri="{BB962C8B-B14F-4D97-AF65-F5344CB8AC3E}">
        <p14:creationId xmlns:p14="http://schemas.microsoft.com/office/powerpoint/2010/main" val="1327143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19" y="567904"/>
            <a:ext cx="7055380" cy="1400530"/>
          </a:xfrm>
        </p:spPr>
        <p:txBody>
          <a:bodyPr/>
          <a:lstStyle/>
          <a:p>
            <a:r>
              <a:rPr lang="en-US" b="1" dirty="0">
                <a:latin typeface="Century Gothic"/>
              </a:rPr>
              <a:t>Member Contributions</a:t>
            </a:r>
            <a:endParaRPr lang="en-GB" b="1">
              <a:latin typeface="Century Gothic"/>
            </a:endParaRPr>
          </a:p>
        </p:txBody>
      </p:sp>
      <p:sp>
        <p:nvSpPr>
          <p:cNvPr id="3" name="Content Placeholder 2"/>
          <p:cNvSpPr>
            <a:spLocks noGrp="1"/>
          </p:cNvSpPr>
          <p:nvPr>
            <p:ph idx="1"/>
          </p:nvPr>
        </p:nvSpPr>
        <p:spPr>
          <a:xfrm>
            <a:off x="1217560" y="2035204"/>
            <a:ext cx="6711654" cy="4195481"/>
          </a:xfrm>
        </p:spPr>
        <p:txBody>
          <a:bodyPr vert="horz" lIns="91440" tIns="45720" rIns="91440" bIns="45720" rtlCol="0" anchor="t">
            <a:normAutofit/>
          </a:bodyPr>
          <a:lstStyle/>
          <a:p>
            <a:pPr marL="0" indent="0" algn="ctr">
              <a:buNone/>
            </a:pPr>
            <a:r>
              <a:rPr lang="en-US" sz="3200">
                <a:latin typeface="Consolas"/>
                <a:cs typeface="Calibri"/>
              </a:rPr>
              <a:t>Manav M – Front-end part of the project, connecting the front-end and the back-end.</a:t>
            </a:r>
            <a:endParaRPr lang="en-US" sz="3200">
              <a:cs typeface="Calibri"/>
            </a:endParaRPr>
          </a:p>
          <a:p>
            <a:pPr marL="0" indent="0" algn="ctr">
              <a:buNone/>
            </a:pPr>
            <a:endParaRPr lang="en-US" sz="3200" dirty="0">
              <a:latin typeface="Consolas"/>
              <a:cs typeface="Calibri"/>
            </a:endParaRPr>
          </a:p>
          <a:p>
            <a:pPr marL="0" indent="0" algn="ctr">
              <a:buNone/>
            </a:pPr>
            <a:r>
              <a:rPr lang="en-US" sz="3200">
                <a:latin typeface="Consolas"/>
                <a:cs typeface="Calibri"/>
              </a:rPr>
              <a:t>Sai Rithvik – Back-end part of the project.</a:t>
            </a:r>
            <a:endParaRPr lang="en-US" sz="3200" dirty="0">
              <a:latin typeface="Consolas"/>
              <a:cs typeface="Calibri"/>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27</TotalTime>
  <Words>39</Words>
  <Application>Microsoft Office PowerPoint</Application>
  <PresentationFormat>On-screen Show (4:3)</PresentationFormat>
  <Paragraphs>10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Ion</vt:lpstr>
      <vt:lpstr>UE19CS204 – Web Technologies Mini Project</vt:lpstr>
      <vt:lpstr>Abstract</vt:lpstr>
      <vt:lpstr>Technologies Used</vt:lpstr>
      <vt:lpstr>PowerPoint Presentation</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VJ</cp:lastModifiedBy>
  <cp:revision>214</cp:revision>
  <dcterms:created xsi:type="dcterms:W3CDTF">2020-11-18T05:59:33Z</dcterms:created>
  <dcterms:modified xsi:type="dcterms:W3CDTF">2020-12-06T19:13:00Z</dcterms:modified>
</cp:coreProperties>
</file>