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161" y="255857"/>
            <a:ext cx="18372063" cy="9271048"/>
          </a:xfrm>
          <a:custGeom>
            <a:avLst/>
            <a:gdLst/>
            <a:ahLst/>
            <a:cxnLst/>
            <a:rect r="r" b="b" t="t" l="l"/>
            <a:pathLst>
              <a:path h="9271048" w="18372063">
                <a:moveTo>
                  <a:pt x="0" y="0"/>
                </a:moveTo>
                <a:lnTo>
                  <a:pt x="18372063" y="0"/>
                </a:lnTo>
                <a:lnTo>
                  <a:pt x="18372063" y="9271048"/>
                </a:lnTo>
                <a:lnTo>
                  <a:pt x="0" y="9271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51" r="0" b="-85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3567" y="6220448"/>
            <a:ext cx="77539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Agricult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ure, FoodTech &amp; Rural Development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25465" y="7089457"/>
            <a:ext cx="2518410" cy="1176338"/>
            <a:chOff x="0" y="0"/>
            <a:chExt cx="3357880" cy="15684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450" y="41910"/>
              <a:ext cx="3270250" cy="1483360"/>
            </a:xfrm>
            <a:custGeom>
              <a:avLst/>
              <a:gdLst/>
              <a:ahLst/>
              <a:cxnLst/>
              <a:rect r="r" b="b" t="t" l="l"/>
              <a:pathLst>
                <a:path h="1483360" w="3270250">
                  <a:moveTo>
                    <a:pt x="307340" y="876300"/>
                  </a:moveTo>
                  <a:cubicBezTo>
                    <a:pt x="593090" y="838200"/>
                    <a:pt x="824230" y="833120"/>
                    <a:pt x="976630" y="842010"/>
                  </a:cubicBezTo>
                  <a:cubicBezTo>
                    <a:pt x="1101090" y="849630"/>
                    <a:pt x="1211580" y="869950"/>
                    <a:pt x="1315720" y="887730"/>
                  </a:cubicBezTo>
                  <a:cubicBezTo>
                    <a:pt x="1405890" y="902970"/>
                    <a:pt x="1454150" y="923290"/>
                    <a:pt x="1567180" y="938530"/>
                  </a:cubicBezTo>
                  <a:cubicBezTo>
                    <a:pt x="1789430" y="967740"/>
                    <a:pt x="2446020" y="976630"/>
                    <a:pt x="2570480" y="1004570"/>
                  </a:cubicBezTo>
                  <a:cubicBezTo>
                    <a:pt x="2599690" y="1010920"/>
                    <a:pt x="2609850" y="1013460"/>
                    <a:pt x="2623820" y="1024890"/>
                  </a:cubicBezTo>
                  <a:cubicBezTo>
                    <a:pt x="2636520" y="1037590"/>
                    <a:pt x="2647950" y="1057910"/>
                    <a:pt x="2649220" y="1075690"/>
                  </a:cubicBezTo>
                  <a:cubicBezTo>
                    <a:pt x="2650490" y="1097280"/>
                    <a:pt x="2636520" y="1130300"/>
                    <a:pt x="2621280" y="1145540"/>
                  </a:cubicBezTo>
                  <a:cubicBezTo>
                    <a:pt x="2608580" y="1158240"/>
                    <a:pt x="2592070" y="1160780"/>
                    <a:pt x="2567940" y="1164590"/>
                  </a:cubicBezTo>
                  <a:cubicBezTo>
                    <a:pt x="2527300" y="1172210"/>
                    <a:pt x="2459990" y="1170940"/>
                    <a:pt x="2395220" y="1165860"/>
                  </a:cubicBezTo>
                  <a:cubicBezTo>
                    <a:pt x="2313940" y="1159510"/>
                    <a:pt x="2202180" y="1126490"/>
                    <a:pt x="2119630" y="1118870"/>
                  </a:cubicBezTo>
                  <a:cubicBezTo>
                    <a:pt x="2053590" y="1112520"/>
                    <a:pt x="1991360" y="1123950"/>
                    <a:pt x="1940560" y="1115060"/>
                  </a:cubicBezTo>
                  <a:cubicBezTo>
                    <a:pt x="1901190" y="1107440"/>
                    <a:pt x="1858010" y="1097280"/>
                    <a:pt x="1836420" y="1079500"/>
                  </a:cubicBezTo>
                  <a:cubicBezTo>
                    <a:pt x="1819910" y="1065530"/>
                    <a:pt x="1812290" y="1043940"/>
                    <a:pt x="1809750" y="1026160"/>
                  </a:cubicBezTo>
                  <a:cubicBezTo>
                    <a:pt x="1807210" y="1013460"/>
                    <a:pt x="1808480" y="999490"/>
                    <a:pt x="1813560" y="986790"/>
                  </a:cubicBezTo>
                  <a:cubicBezTo>
                    <a:pt x="1821180" y="971550"/>
                    <a:pt x="1832610" y="955040"/>
                    <a:pt x="1852930" y="943610"/>
                  </a:cubicBezTo>
                  <a:cubicBezTo>
                    <a:pt x="1887220" y="923290"/>
                    <a:pt x="1944370" y="911860"/>
                    <a:pt x="2014220" y="902970"/>
                  </a:cubicBezTo>
                  <a:cubicBezTo>
                    <a:pt x="2139950" y="887730"/>
                    <a:pt x="2400300" y="916940"/>
                    <a:pt x="2552700" y="902970"/>
                  </a:cubicBezTo>
                  <a:cubicBezTo>
                    <a:pt x="2667000" y="892810"/>
                    <a:pt x="2797810" y="828040"/>
                    <a:pt x="2848610" y="850900"/>
                  </a:cubicBezTo>
                  <a:cubicBezTo>
                    <a:pt x="2874010" y="862330"/>
                    <a:pt x="2895600" y="908050"/>
                    <a:pt x="2889250" y="915670"/>
                  </a:cubicBezTo>
                  <a:cubicBezTo>
                    <a:pt x="2882900" y="924560"/>
                    <a:pt x="2834640" y="896620"/>
                    <a:pt x="2797810" y="889000"/>
                  </a:cubicBezTo>
                  <a:cubicBezTo>
                    <a:pt x="2739390" y="878840"/>
                    <a:pt x="2664460" y="876300"/>
                    <a:pt x="2575560" y="872490"/>
                  </a:cubicBezTo>
                  <a:cubicBezTo>
                    <a:pt x="2442210" y="866140"/>
                    <a:pt x="2156460" y="890270"/>
                    <a:pt x="2070100" y="868680"/>
                  </a:cubicBezTo>
                  <a:cubicBezTo>
                    <a:pt x="2038350" y="861060"/>
                    <a:pt x="2020570" y="853440"/>
                    <a:pt x="2009140" y="836930"/>
                  </a:cubicBezTo>
                  <a:cubicBezTo>
                    <a:pt x="1997710" y="820420"/>
                    <a:pt x="1993900" y="787400"/>
                    <a:pt x="2001520" y="768350"/>
                  </a:cubicBezTo>
                  <a:cubicBezTo>
                    <a:pt x="2007870" y="749300"/>
                    <a:pt x="2021840" y="734060"/>
                    <a:pt x="2052320" y="722630"/>
                  </a:cubicBezTo>
                  <a:cubicBezTo>
                    <a:pt x="2151380" y="685800"/>
                    <a:pt x="2677160" y="687070"/>
                    <a:pt x="2763520" y="725170"/>
                  </a:cubicBezTo>
                  <a:cubicBezTo>
                    <a:pt x="2787650" y="736600"/>
                    <a:pt x="2794000" y="750570"/>
                    <a:pt x="2800350" y="767080"/>
                  </a:cubicBezTo>
                  <a:cubicBezTo>
                    <a:pt x="2806700" y="783590"/>
                    <a:pt x="2806700" y="806450"/>
                    <a:pt x="2800350" y="822960"/>
                  </a:cubicBezTo>
                  <a:cubicBezTo>
                    <a:pt x="2794000" y="839470"/>
                    <a:pt x="2777490" y="855980"/>
                    <a:pt x="2763520" y="864870"/>
                  </a:cubicBezTo>
                  <a:cubicBezTo>
                    <a:pt x="2752090" y="871220"/>
                    <a:pt x="2747010" y="871220"/>
                    <a:pt x="2726690" y="873760"/>
                  </a:cubicBezTo>
                  <a:cubicBezTo>
                    <a:pt x="2630170" y="883920"/>
                    <a:pt x="1990090" y="868680"/>
                    <a:pt x="1878330" y="845820"/>
                  </a:cubicBezTo>
                  <a:cubicBezTo>
                    <a:pt x="1850390" y="840740"/>
                    <a:pt x="1838960" y="839470"/>
                    <a:pt x="1826260" y="826770"/>
                  </a:cubicBezTo>
                  <a:cubicBezTo>
                    <a:pt x="1812290" y="812800"/>
                    <a:pt x="1799590" y="779780"/>
                    <a:pt x="1800860" y="759460"/>
                  </a:cubicBezTo>
                  <a:cubicBezTo>
                    <a:pt x="1802130" y="741680"/>
                    <a:pt x="1814830" y="721360"/>
                    <a:pt x="1827530" y="709930"/>
                  </a:cubicBezTo>
                  <a:cubicBezTo>
                    <a:pt x="1840230" y="698500"/>
                    <a:pt x="1855470" y="694690"/>
                    <a:pt x="1878330" y="690880"/>
                  </a:cubicBezTo>
                  <a:cubicBezTo>
                    <a:pt x="1921510" y="683260"/>
                    <a:pt x="1998980" y="688340"/>
                    <a:pt x="2070100" y="692150"/>
                  </a:cubicBezTo>
                  <a:cubicBezTo>
                    <a:pt x="2161540" y="695960"/>
                    <a:pt x="2266950" y="715010"/>
                    <a:pt x="2385060" y="720090"/>
                  </a:cubicBezTo>
                  <a:cubicBezTo>
                    <a:pt x="2532380" y="726440"/>
                    <a:pt x="2805430" y="706120"/>
                    <a:pt x="2885440" y="720090"/>
                  </a:cubicBezTo>
                  <a:cubicBezTo>
                    <a:pt x="2910840" y="725170"/>
                    <a:pt x="2922270" y="727710"/>
                    <a:pt x="2934970" y="739140"/>
                  </a:cubicBezTo>
                  <a:cubicBezTo>
                    <a:pt x="2947670" y="749300"/>
                    <a:pt x="2959100" y="768350"/>
                    <a:pt x="2959100" y="786130"/>
                  </a:cubicBezTo>
                  <a:cubicBezTo>
                    <a:pt x="2960370" y="805180"/>
                    <a:pt x="2948940" y="836930"/>
                    <a:pt x="2934970" y="850900"/>
                  </a:cubicBezTo>
                  <a:cubicBezTo>
                    <a:pt x="2922270" y="863600"/>
                    <a:pt x="2908300" y="864870"/>
                    <a:pt x="2885440" y="869950"/>
                  </a:cubicBezTo>
                  <a:cubicBezTo>
                    <a:pt x="2834640" y="878840"/>
                    <a:pt x="2691130" y="882650"/>
                    <a:pt x="2640330" y="873760"/>
                  </a:cubicBezTo>
                  <a:cubicBezTo>
                    <a:pt x="2614930" y="869950"/>
                    <a:pt x="2599690" y="863600"/>
                    <a:pt x="2588260" y="853440"/>
                  </a:cubicBezTo>
                  <a:cubicBezTo>
                    <a:pt x="2576830" y="845820"/>
                    <a:pt x="2570480" y="835660"/>
                    <a:pt x="2566670" y="822960"/>
                  </a:cubicBezTo>
                  <a:cubicBezTo>
                    <a:pt x="2561590" y="807720"/>
                    <a:pt x="2560320" y="783590"/>
                    <a:pt x="2566670" y="767080"/>
                  </a:cubicBezTo>
                  <a:cubicBezTo>
                    <a:pt x="2573020" y="750570"/>
                    <a:pt x="2589530" y="732790"/>
                    <a:pt x="2603500" y="725170"/>
                  </a:cubicBezTo>
                  <a:cubicBezTo>
                    <a:pt x="2614930" y="718820"/>
                    <a:pt x="2639060" y="713740"/>
                    <a:pt x="2640330" y="716280"/>
                  </a:cubicBezTo>
                  <a:cubicBezTo>
                    <a:pt x="2641600" y="718820"/>
                    <a:pt x="2567940" y="763270"/>
                    <a:pt x="2566670" y="762000"/>
                  </a:cubicBezTo>
                  <a:cubicBezTo>
                    <a:pt x="2565400" y="759460"/>
                    <a:pt x="2636520" y="681990"/>
                    <a:pt x="2670810" y="675640"/>
                  </a:cubicBezTo>
                  <a:cubicBezTo>
                    <a:pt x="2698750" y="670560"/>
                    <a:pt x="2733040" y="687070"/>
                    <a:pt x="2753360" y="704850"/>
                  </a:cubicBezTo>
                  <a:cubicBezTo>
                    <a:pt x="2773680" y="720090"/>
                    <a:pt x="2782570" y="739140"/>
                    <a:pt x="2792730" y="773430"/>
                  </a:cubicBezTo>
                  <a:cubicBezTo>
                    <a:pt x="2818130" y="852170"/>
                    <a:pt x="2840990" y="1118870"/>
                    <a:pt x="2830830" y="1192530"/>
                  </a:cubicBezTo>
                  <a:cubicBezTo>
                    <a:pt x="2828290" y="1220470"/>
                    <a:pt x="2823210" y="1233170"/>
                    <a:pt x="2811780" y="1247140"/>
                  </a:cubicBezTo>
                  <a:cubicBezTo>
                    <a:pt x="2800350" y="1261110"/>
                    <a:pt x="2777490" y="1271270"/>
                    <a:pt x="2760980" y="1275080"/>
                  </a:cubicBezTo>
                  <a:cubicBezTo>
                    <a:pt x="2747010" y="1277620"/>
                    <a:pt x="2734310" y="1276350"/>
                    <a:pt x="2721610" y="1271270"/>
                  </a:cubicBezTo>
                  <a:cubicBezTo>
                    <a:pt x="2706370" y="1263650"/>
                    <a:pt x="2688590" y="1252220"/>
                    <a:pt x="2678430" y="1233170"/>
                  </a:cubicBezTo>
                  <a:cubicBezTo>
                    <a:pt x="2663190" y="1202690"/>
                    <a:pt x="2665730" y="1137920"/>
                    <a:pt x="2668270" y="1092200"/>
                  </a:cubicBezTo>
                  <a:cubicBezTo>
                    <a:pt x="2670810" y="1050290"/>
                    <a:pt x="2669540" y="996950"/>
                    <a:pt x="2693670" y="969010"/>
                  </a:cubicBezTo>
                  <a:cubicBezTo>
                    <a:pt x="2719070" y="941070"/>
                    <a:pt x="2790190" y="919480"/>
                    <a:pt x="2823210" y="929640"/>
                  </a:cubicBezTo>
                  <a:cubicBezTo>
                    <a:pt x="2849880" y="937260"/>
                    <a:pt x="2871470" y="974090"/>
                    <a:pt x="2881630" y="1000760"/>
                  </a:cubicBezTo>
                  <a:cubicBezTo>
                    <a:pt x="2890520" y="1029970"/>
                    <a:pt x="2889250" y="1075690"/>
                    <a:pt x="2879090" y="1099820"/>
                  </a:cubicBezTo>
                  <a:cubicBezTo>
                    <a:pt x="2871470" y="1118870"/>
                    <a:pt x="2852420" y="1134110"/>
                    <a:pt x="2837180" y="1141730"/>
                  </a:cubicBezTo>
                  <a:cubicBezTo>
                    <a:pt x="2825750" y="1148080"/>
                    <a:pt x="2811780" y="1150620"/>
                    <a:pt x="2797810" y="1149350"/>
                  </a:cubicBezTo>
                  <a:cubicBezTo>
                    <a:pt x="2781300" y="1148080"/>
                    <a:pt x="2757170" y="1139190"/>
                    <a:pt x="2744470" y="1126490"/>
                  </a:cubicBezTo>
                  <a:cubicBezTo>
                    <a:pt x="2730500" y="1112520"/>
                    <a:pt x="2720340" y="1096010"/>
                    <a:pt x="2719070" y="1071880"/>
                  </a:cubicBezTo>
                  <a:cubicBezTo>
                    <a:pt x="2715260" y="1032510"/>
                    <a:pt x="2754630" y="965200"/>
                    <a:pt x="2763520" y="908050"/>
                  </a:cubicBezTo>
                  <a:cubicBezTo>
                    <a:pt x="2773680" y="848360"/>
                    <a:pt x="2764790" y="767080"/>
                    <a:pt x="2772410" y="721360"/>
                  </a:cubicBezTo>
                  <a:cubicBezTo>
                    <a:pt x="2776220" y="692150"/>
                    <a:pt x="2780030" y="673100"/>
                    <a:pt x="2790190" y="652780"/>
                  </a:cubicBezTo>
                  <a:cubicBezTo>
                    <a:pt x="2797810" y="635000"/>
                    <a:pt x="2807970" y="614680"/>
                    <a:pt x="2823210" y="604520"/>
                  </a:cubicBezTo>
                  <a:cubicBezTo>
                    <a:pt x="2838450" y="594360"/>
                    <a:pt x="2862580" y="589280"/>
                    <a:pt x="2881630" y="591820"/>
                  </a:cubicBezTo>
                  <a:cubicBezTo>
                    <a:pt x="2899410" y="593090"/>
                    <a:pt x="2921000" y="607060"/>
                    <a:pt x="2933700" y="618490"/>
                  </a:cubicBezTo>
                  <a:cubicBezTo>
                    <a:pt x="2942590" y="628650"/>
                    <a:pt x="2946400" y="636270"/>
                    <a:pt x="2951480" y="654050"/>
                  </a:cubicBezTo>
                  <a:cubicBezTo>
                    <a:pt x="2966720" y="706120"/>
                    <a:pt x="2994660" y="906780"/>
                    <a:pt x="2979420" y="963930"/>
                  </a:cubicBezTo>
                  <a:cubicBezTo>
                    <a:pt x="2971800" y="989330"/>
                    <a:pt x="2960370" y="1002030"/>
                    <a:pt x="2945130" y="1013460"/>
                  </a:cubicBezTo>
                  <a:cubicBezTo>
                    <a:pt x="2929890" y="1023620"/>
                    <a:pt x="2904490" y="1028700"/>
                    <a:pt x="2886710" y="1027430"/>
                  </a:cubicBezTo>
                  <a:cubicBezTo>
                    <a:pt x="2872740" y="1026160"/>
                    <a:pt x="2860040" y="1022350"/>
                    <a:pt x="2848610" y="1013460"/>
                  </a:cubicBezTo>
                  <a:cubicBezTo>
                    <a:pt x="2835910" y="1002030"/>
                    <a:pt x="2820670" y="976630"/>
                    <a:pt x="2815590" y="963930"/>
                  </a:cubicBezTo>
                  <a:cubicBezTo>
                    <a:pt x="2811780" y="956310"/>
                    <a:pt x="2810510" y="951230"/>
                    <a:pt x="2813050" y="943610"/>
                  </a:cubicBezTo>
                  <a:cubicBezTo>
                    <a:pt x="2818130" y="928370"/>
                    <a:pt x="2856230" y="906780"/>
                    <a:pt x="2867660" y="882650"/>
                  </a:cubicBezTo>
                  <a:cubicBezTo>
                    <a:pt x="2879090" y="855980"/>
                    <a:pt x="2868930" y="814070"/>
                    <a:pt x="2876550" y="791210"/>
                  </a:cubicBezTo>
                  <a:cubicBezTo>
                    <a:pt x="2881630" y="775970"/>
                    <a:pt x="2887980" y="765810"/>
                    <a:pt x="2896870" y="755650"/>
                  </a:cubicBezTo>
                  <a:cubicBezTo>
                    <a:pt x="2905760" y="746760"/>
                    <a:pt x="2918460" y="737870"/>
                    <a:pt x="2931160" y="734060"/>
                  </a:cubicBezTo>
                  <a:cubicBezTo>
                    <a:pt x="2943860" y="730250"/>
                    <a:pt x="2957830" y="727710"/>
                    <a:pt x="2971800" y="730250"/>
                  </a:cubicBezTo>
                  <a:cubicBezTo>
                    <a:pt x="2988310" y="734060"/>
                    <a:pt x="3012440" y="748030"/>
                    <a:pt x="3023870" y="760730"/>
                  </a:cubicBezTo>
                  <a:cubicBezTo>
                    <a:pt x="3034030" y="770890"/>
                    <a:pt x="3037840" y="778510"/>
                    <a:pt x="3041650" y="797560"/>
                  </a:cubicBezTo>
                  <a:cubicBezTo>
                    <a:pt x="3051810" y="842010"/>
                    <a:pt x="3039110" y="963930"/>
                    <a:pt x="3044190" y="1040130"/>
                  </a:cubicBezTo>
                  <a:cubicBezTo>
                    <a:pt x="3049270" y="1108710"/>
                    <a:pt x="3067050" y="1187450"/>
                    <a:pt x="3069590" y="1233170"/>
                  </a:cubicBezTo>
                  <a:cubicBezTo>
                    <a:pt x="3070860" y="1256030"/>
                    <a:pt x="3073400" y="1270000"/>
                    <a:pt x="3068320" y="1287780"/>
                  </a:cubicBezTo>
                  <a:cubicBezTo>
                    <a:pt x="3063240" y="1305560"/>
                    <a:pt x="3050540" y="1325880"/>
                    <a:pt x="3036570" y="1337310"/>
                  </a:cubicBezTo>
                  <a:cubicBezTo>
                    <a:pt x="3021330" y="1348740"/>
                    <a:pt x="2997200" y="1355090"/>
                    <a:pt x="2979420" y="1352550"/>
                  </a:cubicBezTo>
                  <a:cubicBezTo>
                    <a:pt x="2960370" y="1351280"/>
                    <a:pt x="2938780" y="1339850"/>
                    <a:pt x="2926080" y="1327150"/>
                  </a:cubicBezTo>
                  <a:cubicBezTo>
                    <a:pt x="2913380" y="1313180"/>
                    <a:pt x="2907030" y="1294130"/>
                    <a:pt x="2903220" y="1271270"/>
                  </a:cubicBezTo>
                  <a:cubicBezTo>
                    <a:pt x="2896870" y="1240790"/>
                    <a:pt x="2910840" y="1195070"/>
                    <a:pt x="2904490" y="1156970"/>
                  </a:cubicBezTo>
                  <a:cubicBezTo>
                    <a:pt x="2896870" y="1115060"/>
                    <a:pt x="2847340" y="1055370"/>
                    <a:pt x="2860040" y="1029970"/>
                  </a:cubicBezTo>
                  <a:cubicBezTo>
                    <a:pt x="2870200" y="1008380"/>
                    <a:pt x="2931160" y="990600"/>
                    <a:pt x="2950210" y="1002030"/>
                  </a:cubicBezTo>
                  <a:cubicBezTo>
                    <a:pt x="2969260" y="1014730"/>
                    <a:pt x="2962910" y="1066800"/>
                    <a:pt x="2965450" y="1113790"/>
                  </a:cubicBezTo>
                  <a:cubicBezTo>
                    <a:pt x="2970530" y="1189990"/>
                    <a:pt x="2984500" y="1358900"/>
                    <a:pt x="2961640" y="1418590"/>
                  </a:cubicBezTo>
                  <a:cubicBezTo>
                    <a:pt x="2950210" y="1447800"/>
                    <a:pt x="2932430" y="1466850"/>
                    <a:pt x="2910840" y="1475740"/>
                  </a:cubicBezTo>
                  <a:cubicBezTo>
                    <a:pt x="2889250" y="1483360"/>
                    <a:pt x="2853690" y="1478280"/>
                    <a:pt x="2834640" y="1465580"/>
                  </a:cubicBezTo>
                  <a:cubicBezTo>
                    <a:pt x="2816860" y="1452880"/>
                    <a:pt x="2809240" y="1435100"/>
                    <a:pt x="2800350" y="1398270"/>
                  </a:cubicBezTo>
                  <a:cubicBezTo>
                    <a:pt x="2771140" y="1277620"/>
                    <a:pt x="2774950" y="678180"/>
                    <a:pt x="2807970" y="576580"/>
                  </a:cubicBezTo>
                  <a:cubicBezTo>
                    <a:pt x="2815590" y="549910"/>
                    <a:pt x="2825750" y="541020"/>
                    <a:pt x="2838450" y="532130"/>
                  </a:cubicBezTo>
                  <a:cubicBezTo>
                    <a:pt x="2848610" y="523240"/>
                    <a:pt x="2861310" y="519430"/>
                    <a:pt x="2872740" y="518160"/>
                  </a:cubicBezTo>
                  <a:cubicBezTo>
                    <a:pt x="2884170" y="516890"/>
                    <a:pt x="2896870" y="518160"/>
                    <a:pt x="2909570" y="523240"/>
                  </a:cubicBezTo>
                  <a:cubicBezTo>
                    <a:pt x="2923540" y="529590"/>
                    <a:pt x="2940050" y="539750"/>
                    <a:pt x="2950210" y="558800"/>
                  </a:cubicBezTo>
                  <a:cubicBezTo>
                    <a:pt x="2965450" y="590550"/>
                    <a:pt x="2954020" y="662940"/>
                    <a:pt x="2959100" y="706120"/>
                  </a:cubicBezTo>
                  <a:cubicBezTo>
                    <a:pt x="2964180" y="742950"/>
                    <a:pt x="2970530" y="772160"/>
                    <a:pt x="2980690" y="803910"/>
                  </a:cubicBezTo>
                  <a:cubicBezTo>
                    <a:pt x="2990850" y="835660"/>
                    <a:pt x="3030220" y="891540"/>
                    <a:pt x="3022600" y="896620"/>
                  </a:cubicBezTo>
                  <a:cubicBezTo>
                    <a:pt x="3016250" y="902970"/>
                    <a:pt x="2964180" y="881380"/>
                    <a:pt x="2955290" y="853440"/>
                  </a:cubicBezTo>
                  <a:cubicBezTo>
                    <a:pt x="2933700" y="788670"/>
                    <a:pt x="3060700" y="500380"/>
                    <a:pt x="3110230" y="435610"/>
                  </a:cubicBezTo>
                  <a:cubicBezTo>
                    <a:pt x="3131820" y="408940"/>
                    <a:pt x="3149600" y="394970"/>
                    <a:pt x="3171190" y="392430"/>
                  </a:cubicBezTo>
                  <a:cubicBezTo>
                    <a:pt x="3192780" y="388620"/>
                    <a:pt x="3227070" y="402590"/>
                    <a:pt x="3242310" y="417830"/>
                  </a:cubicBezTo>
                  <a:cubicBezTo>
                    <a:pt x="3255010" y="430530"/>
                    <a:pt x="3258820" y="445770"/>
                    <a:pt x="3262630" y="469900"/>
                  </a:cubicBezTo>
                  <a:cubicBezTo>
                    <a:pt x="3270250" y="518160"/>
                    <a:pt x="3267710" y="640080"/>
                    <a:pt x="3253740" y="690880"/>
                  </a:cubicBezTo>
                  <a:cubicBezTo>
                    <a:pt x="3244850" y="721360"/>
                    <a:pt x="3234690" y="744220"/>
                    <a:pt x="3218180" y="758190"/>
                  </a:cubicBezTo>
                  <a:cubicBezTo>
                    <a:pt x="3202940" y="769620"/>
                    <a:pt x="3178810" y="773430"/>
                    <a:pt x="3161030" y="772160"/>
                  </a:cubicBezTo>
                  <a:cubicBezTo>
                    <a:pt x="3143250" y="769620"/>
                    <a:pt x="3124200" y="762000"/>
                    <a:pt x="3110230" y="744220"/>
                  </a:cubicBezTo>
                  <a:cubicBezTo>
                    <a:pt x="3086100" y="712470"/>
                    <a:pt x="3067050" y="609600"/>
                    <a:pt x="3068320" y="566420"/>
                  </a:cubicBezTo>
                  <a:cubicBezTo>
                    <a:pt x="3068320" y="543560"/>
                    <a:pt x="3074670" y="525780"/>
                    <a:pt x="3084830" y="511810"/>
                  </a:cubicBezTo>
                  <a:cubicBezTo>
                    <a:pt x="3096260" y="496570"/>
                    <a:pt x="3117850" y="483870"/>
                    <a:pt x="3135630" y="481330"/>
                  </a:cubicBezTo>
                  <a:cubicBezTo>
                    <a:pt x="3153410" y="477520"/>
                    <a:pt x="3177540" y="482600"/>
                    <a:pt x="3192780" y="491490"/>
                  </a:cubicBezTo>
                  <a:cubicBezTo>
                    <a:pt x="3208020" y="500380"/>
                    <a:pt x="3219450" y="511810"/>
                    <a:pt x="3228340" y="537210"/>
                  </a:cubicBezTo>
                  <a:cubicBezTo>
                    <a:pt x="3255010" y="613410"/>
                    <a:pt x="3241040" y="953770"/>
                    <a:pt x="3225800" y="1035050"/>
                  </a:cubicBezTo>
                  <a:cubicBezTo>
                    <a:pt x="3220720" y="1061720"/>
                    <a:pt x="3218180" y="1074420"/>
                    <a:pt x="3205480" y="1088390"/>
                  </a:cubicBezTo>
                  <a:cubicBezTo>
                    <a:pt x="3190240" y="1103630"/>
                    <a:pt x="3157220" y="1117600"/>
                    <a:pt x="3135630" y="1115060"/>
                  </a:cubicBezTo>
                  <a:cubicBezTo>
                    <a:pt x="3114040" y="1112520"/>
                    <a:pt x="3087370" y="1096010"/>
                    <a:pt x="3073400" y="1071880"/>
                  </a:cubicBezTo>
                  <a:cubicBezTo>
                    <a:pt x="3054350" y="1036320"/>
                    <a:pt x="3078480" y="962660"/>
                    <a:pt x="3065780" y="897890"/>
                  </a:cubicBezTo>
                  <a:cubicBezTo>
                    <a:pt x="3046730" y="807720"/>
                    <a:pt x="2964180" y="586740"/>
                    <a:pt x="2950210" y="589280"/>
                  </a:cubicBezTo>
                  <a:cubicBezTo>
                    <a:pt x="2941320" y="590550"/>
                    <a:pt x="2956560" y="659130"/>
                    <a:pt x="2950210" y="697230"/>
                  </a:cubicBezTo>
                  <a:cubicBezTo>
                    <a:pt x="2941320" y="740410"/>
                    <a:pt x="2910840" y="782320"/>
                    <a:pt x="2895600" y="833120"/>
                  </a:cubicBezTo>
                  <a:cubicBezTo>
                    <a:pt x="2876550" y="892810"/>
                    <a:pt x="2870200" y="998220"/>
                    <a:pt x="2852420" y="1035050"/>
                  </a:cubicBezTo>
                  <a:cubicBezTo>
                    <a:pt x="2846070" y="1051560"/>
                    <a:pt x="2840990" y="1057910"/>
                    <a:pt x="2829560" y="1065530"/>
                  </a:cubicBezTo>
                  <a:cubicBezTo>
                    <a:pt x="2816860" y="1075690"/>
                    <a:pt x="2792730" y="1083310"/>
                    <a:pt x="2776220" y="1084580"/>
                  </a:cubicBezTo>
                  <a:cubicBezTo>
                    <a:pt x="2762250" y="1084580"/>
                    <a:pt x="2750820" y="1080770"/>
                    <a:pt x="2739390" y="1073150"/>
                  </a:cubicBezTo>
                  <a:cubicBezTo>
                    <a:pt x="2725420" y="1064260"/>
                    <a:pt x="2712720" y="1054100"/>
                    <a:pt x="2703830" y="1029970"/>
                  </a:cubicBezTo>
                  <a:cubicBezTo>
                    <a:pt x="2678430" y="966470"/>
                    <a:pt x="2686050" y="739140"/>
                    <a:pt x="2674620" y="648970"/>
                  </a:cubicBezTo>
                  <a:cubicBezTo>
                    <a:pt x="2667000" y="598170"/>
                    <a:pt x="2636520" y="558800"/>
                    <a:pt x="2651760" y="530860"/>
                  </a:cubicBezTo>
                  <a:cubicBezTo>
                    <a:pt x="2665730" y="504190"/>
                    <a:pt x="2738120" y="468630"/>
                    <a:pt x="2760980" y="485140"/>
                  </a:cubicBezTo>
                  <a:cubicBezTo>
                    <a:pt x="2806700" y="515620"/>
                    <a:pt x="2769870" y="863600"/>
                    <a:pt x="2744470" y="944880"/>
                  </a:cubicBezTo>
                  <a:cubicBezTo>
                    <a:pt x="2733040" y="977900"/>
                    <a:pt x="2720340" y="995680"/>
                    <a:pt x="2701290" y="1008380"/>
                  </a:cubicBezTo>
                  <a:cubicBezTo>
                    <a:pt x="2686050" y="1019810"/>
                    <a:pt x="2664460" y="1026160"/>
                    <a:pt x="2646680" y="1022350"/>
                  </a:cubicBezTo>
                  <a:cubicBezTo>
                    <a:pt x="2625090" y="1018540"/>
                    <a:pt x="2603500" y="1005840"/>
                    <a:pt x="2584450" y="979170"/>
                  </a:cubicBezTo>
                  <a:cubicBezTo>
                    <a:pt x="2543810" y="922020"/>
                    <a:pt x="2526030" y="739140"/>
                    <a:pt x="2486660" y="633730"/>
                  </a:cubicBezTo>
                  <a:cubicBezTo>
                    <a:pt x="2452370" y="537210"/>
                    <a:pt x="2411730" y="370840"/>
                    <a:pt x="2366010" y="368300"/>
                  </a:cubicBezTo>
                  <a:cubicBezTo>
                    <a:pt x="2315210" y="367030"/>
                    <a:pt x="2218690" y="619760"/>
                    <a:pt x="2190750" y="694690"/>
                  </a:cubicBezTo>
                  <a:cubicBezTo>
                    <a:pt x="2176780" y="730250"/>
                    <a:pt x="2181860" y="750570"/>
                    <a:pt x="2172970" y="778510"/>
                  </a:cubicBezTo>
                  <a:cubicBezTo>
                    <a:pt x="2161540" y="808990"/>
                    <a:pt x="2150110" y="855980"/>
                    <a:pt x="2124710" y="871220"/>
                  </a:cubicBezTo>
                  <a:cubicBezTo>
                    <a:pt x="2099310" y="886460"/>
                    <a:pt x="2049780" y="889000"/>
                    <a:pt x="2023110" y="873760"/>
                  </a:cubicBezTo>
                  <a:cubicBezTo>
                    <a:pt x="1993900" y="857250"/>
                    <a:pt x="1978660" y="807720"/>
                    <a:pt x="1963420" y="759460"/>
                  </a:cubicBezTo>
                  <a:cubicBezTo>
                    <a:pt x="1941830" y="690880"/>
                    <a:pt x="1940560" y="582930"/>
                    <a:pt x="1925320" y="495300"/>
                  </a:cubicBezTo>
                  <a:cubicBezTo>
                    <a:pt x="1908810" y="407670"/>
                    <a:pt x="1875790" y="232410"/>
                    <a:pt x="1866900" y="232410"/>
                  </a:cubicBezTo>
                  <a:cubicBezTo>
                    <a:pt x="1863090" y="232410"/>
                    <a:pt x="1870710" y="283210"/>
                    <a:pt x="1865630" y="314960"/>
                  </a:cubicBezTo>
                  <a:cubicBezTo>
                    <a:pt x="1858010" y="358140"/>
                    <a:pt x="1840230" y="419100"/>
                    <a:pt x="1819910" y="466090"/>
                  </a:cubicBezTo>
                  <a:cubicBezTo>
                    <a:pt x="1800860" y="513080"/>
                    <a:pt x="1756410" y="565150"/>
                    <a:pt x="1746250" y="595630"/>
                  </a:cubicBezTo>
                  <a:cubicBezTo>
                    <a:pt x="1742440" y="609600"/>
                    <a:pt x="1747520" y="619760"/>
                    <a:pt x="1743710" y="629920"/>
                  </a:cubicBezTo>
                  <a:cubicBezTo>
                    <a:pt x="1738630" y="640080"/>
                    <a:pt x="1728470" y="650240"/>
                    <a:pt x="1717040" y="656590"/>
                  </a:cubicBezTo>
                  <a:cubicBezTo>
                    <a:pt x="1703070" y="664210"/>
                    <a:pt x="1680210" y="671830"/>
                    <a:pt x="1662430" y="668020"/>
                  </a:cubicBezTo>
                  <a:cubicBezTo>
                    <a:pt x="1643380" y="664210"/>
                    <a:pt x="1614170" y="643890"/>
                    <a:pt x="1604010" y="624840"/>
                  </a:cubicBezTo>
                  <a:cubicBezTo>
                    <a:pt x="1595120" y="605790"/>
                    <a:pt x="1605280" y="552450"/>
                    <a:pt x="1606550" y="552450"/>
                  </a:cubicBezTo>
                  <a:cubicBezTo>
                    <a:pt x="1607820" y="552450"/>
                    <a:pt x="1614170" y="632460"/>
                    <a:pt x="1609090" y="633730"/>
                  </a:cubicBezTo>
                  <a:cubicBezTo>
                    <a:pt x="1605280" y="635000"/>
                    <a:pt x="1583690" y="554990"/>
                    <a:pt x="1570990" y="505460"/>
                  </a:cubicBezTo>
                  <a:cubicBezTo>
                    <a:pt x="1554480" y="439420"/>
                    <a:pt x="1562100" y="284480"/>
                    <a:pt x="1522730" y="274320"/>
                  </a:cubicBezTo>
                  <a:cubicBezTo>
                    <a:pt x="1464310" y="259080"/>
                    <a:pt x="1295400" y="613410"/>
                    <a:pt x="1198880" y="646430"/>
                  </a:cubicBezTo>
                  <a:cubicBezTo>
                    <a:pt x="1144270" y="666750"/>
                    <a:pt x="1083310" y="641350"/>
                    <a:pt x="1046480" y="619760"/>
                  </a:cubicBezTo>
                  <a:cubicBezTo>
                    <a:pt x="1016000" y="603250"/>
                    <a:pt x="1008380" y="582930"/>
                    <a:pt x="982980" y="547370"/>
                  </a:cubicBezTo>
                  <a:cubicBezTo>
                    <a:pt x="929640" y="471170"/>
                    <a:pt x="786130" y="162560"/>
                    <a:pt x="762000" y="168910"/>
                  </a:cubicBezTo>
                  <a:cubicBezTo>
                    <a:pt x="751840" y="171450"/>
                    <a:pt x="764540" y="212090"/>
                    <a:pt x="758190" y="248920"/>
                  </a:cubicBezTo>
                  <a:cubicBezTo>
                    <a:pt x="742950" y="331470"/>
                    <a:pt x="647700" y="551180"/>
                    <a:pt x="627380" y="650240"/>
                  </a:cubicBezTo>
                  <a:cubicBezTo>
                    <a:pt x="615950" y="703580"/>
                    <a:pt x="623570" y="737870"/>
                    <a:pt x="614680" y="779780"/>
                  </a:cubicBezTo>
                  <a:cubicBezTo>
                    <a:pt x="605790" y="819150"/>
                    <a:pt x="595630" y="869950"/>
                    <a:pt x="577850" y="894080"/>
                  </a:cubicBezTo>
                  <a:cubicBezTo>
                    <a:pt x="565150" y="909320"/>
                    <a:pt x="547370" y="919480"/>
                    <a:pt x="533400" y="923290"/>
                  </a:cubicBezTo>
                  <a:cubicBezTo>
                    <a:pt x="520700" y="927100"/>
                    <a:pt x="508000" y="925830"/>
                    <a:pt x="496570" y="922020"/>
                  </a:cubicBezTo>
                  <a:cubicBezTo>
                    <a:pt x="485140" y="919480"/>
                    <a:pt x="473710" y="914400"/>
                    <a:pt x="464820" y="905510"/>
                  </a:cubicBezTo>
                  <a:cubicBezTo>
                    <a:pt x="454660" y="894080"/>
                    <a:pt x="447040" y="881380"/>
                    <a:pt x="440690" y="857250"/>
                  </a:cubicBezTo>
                  <a:cubicBezTo>
                    <a:pt x="425450" y="792480"/>
                    <a:pt x="441960" y="567690"/>
                    <a:pt x="433070" y="491490"/>
                  </a:cubicBezTo>
                  <a:cubicBezTo>
                    <a:pt x="429260" y="457200"/>
                    <a:pt x="416560" y="436880"/>
                    <a:pt x="416560" y="416560"/>
                  </a:cubicBezTo>
                  <a:cubicBezTo>
                    <a:pt x="416560" y="402590"/>
                    <a:pt x="419100" y="391160"/>
                    <a:pt x="425450" y="379730"/>
                  </a:cubicBezTo>
                  <a:cubicBezTo>
                    <a:pt x="434340" y="365760"/>
                    <a:pt x="450850" y="347980"/>
                    <a:pt x="467360" y="342900"/>
                  </a:cubicBezTo>
                  <a:cubicBezTo>
                    <a:pt x="487680" y="336550"/>
                    <a:pt x="523240" y="340360"/>
                    <a:pt x="541020" y="351790"/>
                  </a:cubicBezTo>
                  <a:cubicBezTo>
                    <a:pt x="556260" y="360680"/>
                    <a:pt x="566420" y="375920"/>
                    <a:pt x="572770" y="397510"/>
                  </a:cubicBezTo>
                  <a:cubicBezTo>
                    <a:pt x="582930" y="438150"/>
                    <a:pt x="584200" y="529590"/>
                    <a:pt x="552450" y="589280"/>
                  </a:cubicBezTo>
                  <a:cubicBezTo>
                    <a:pt x="513080" y="666750"/>
                    <a:pt x="346710" y="737870"/>
                    <a:pt x="311150" y="797560"/>
                  </a:cubicBezTo>
                  <a:cubicBezTo>
                    <a:pt x="292100" y="829310"/>
                    <a:pt x="307340" y="861060"/>
                    <a:pt x="293370" y="883920"/>
                  </a:cubicBezTo>
                  <a:cubicBezTo>
                    <a:pt x="278130" y="908050"/>
                    <a:pt x="236220" y="915670"/>
                    <a:pt x="222250" y="939800"/>
                  </a:cubicBezTo>
                  <a:cubicBezTo>
                    <a:pt x="210820" y="962660"/>
                    <a:pt x="222250" y="993140"/>
                    <a:pt x="214630" y="1023620"/>
                  </a:cubicBezTo>
                  <a:cubicBezTo>
                    <a:pt x="205740" y="1059180"/>
                    <a:pt x="186690" y="1115060"/>
                    <a:pt x="163830" y="1137920"/>
                  </a:cubicBezTo>
                  <a:cubicBezTo>
                    <a:pt x="147320" y="1154430"/>
                    <a:pt x="124460" y="1162050"/>
                    <a:pt x="106680" y="1164590"/>
                  </a:cubicBezTo>
                  <a:cubicBezTo>
                    <a:pt x="92710" y="1165860"/>
                    <a:pt x="78740" y="1162050"/>
                    <a:pt x="66040" y="1156970"/>
                  </a:cubicBezTo>
                  <a:cubicBezTo>
                    <a:pt x="53340" y="1151890"/>
                    <a:pt x="40640" y="1143000"/>
                    <a:pt x="33020" y="1131570"/>
                  </a:cubicBezTo>
                  <a:cubicBezTo>
                    <a:pt x="22860" y="1116330"/>
                    <a:pt x="5080" y="1084580"/>
                    <a:pt x="13970" y="1071880"/>
                  </a:cubicBezTo>
                  <a:cubicBezTo>
                    <a:pt x="27940" y="1051560"/>
                    <a:pt x="168910" y="1056640"/>
                    <a:pt x="181610" y="1070610"/>
                  </a:cubicBezTo>
                  <a:cubicBezTo>
                    <a:pt x="185420" y="1075690"/>
                    <a:pt x="181610" y="1083310"/>
                    <a:pt x="177800" y="1090930"/>
                  </a:cubicBezTo>
                  <a:cubicBezTo>
                    <a:pt x="172720" y="1104900"/>
                    <a:pt x="156210" y="1130300"/>
                    <a:pt x="139700" y="1140460"/>
                  </a:cubicBezTo>
                  <a:cubicBezTo>
                    <a:pt x="124460" y="1150620"/>
                    <a:pt x="99060" y="1155700"/>
                    <a:pt x="80010" y="1151890"/>
                  </a:cubicBezTo>
                  <a:cubicBezTo>
                    <a:pt x="60960" y="1149350"/>
                    <a:pt x="38100" y="1135380"/>
                    <a:pt x="26670" y="1121410"/>
                  </a:cubicBezTo>
                  <a:cubicBezTo>
                    <a:pt x="13970" y="1106170"/>
                    <a:pt x="3810" y="1080770"/>
                    <a:pt x="6350" y="1061720"/>
                  </a:cubicBezTo>
                  <a:cubicBezTo>
                    <a:pt x="11430" y="1041400"/>
                    <a:pt x="43180" y="1024890"/>
                    <a:pt x="55880" y="1002030"/>
                  </a:cubicBezTo>
                  <a:cubicBezTo>
                    <a:pt x="68580" y="976630"/>
                    <a:pt x="69850" y="939800"/>
                    <a:pt x="83820" y="913130"/>
                  </a:cubicBezTo>
                  <a:cubicBezTo>
                    <a:pt x="96520" y="887730"/>
                    <a:pt x="119380" y="873760"/>
                    <a:pt x="135890" y="843280"/>
                  </a:cubicBezTo>
                  <a:cubicBezTo>
                    <a:pt x="158750" y="796290"/>
                    <a:pt x="172720" y="703580"/>
                    <a:pt x="196850" y="651510"/>
                  </a:cubicBezTo>
                  <a:cubicBezTo>
                    <a:pt x="215900" y="610870"/>
                    <a:pt x="234950" y="557530"/>
                    <a:pt x="260350" y="552450"/>
                  </a:cubicBezTo>
                  <a:cubicBezTo>
                    <a:pt x="280670" y="547370"/>
                    <a:pt x="313690" y="571500"/>
                    <a:pt x="328930" y="595630"/>
                  </a:cubicBezTo>
                  <a:cubicBezTo>
                    <a:pt x="349250" y="632460"/>
                    <a:pt x="314960" y="735330"/>
                    <a:pt x="336550" y="775970"/>
                  </a:cubicBezTo>
                  <a:cubicBezTo>
                    <a:pt x="351790" y="803910"/>
                    <a:pt x="381000" y="825500"/>
                    <a:pt x="408940" y="831850"/>
                  </a:cubicBezTo>
                  <a:cubicBezTo>
                    <a:pt x="439420" y="839470"/>
                    <a:pt x="478790" y="812800"/>
                    <a:pt x="513080" y="811530"/>
                  </a:cubicBezTo>
                  <a:cubicBezTo>
                    <a:pt x="546100" y="810260"/>
                    <a:pt x="586740" y="808990"/>
                    <a:pt x="610870" y="821690"/>
                  </a:cubicBezTo>
                  <a:cubicBezTo>
                    <a:pt x="629920" y="831850"/>
                    <a:pt x="645160" y="852170"/>
                    <a:pt x="652780" y="868680"/>
                  </a:cubicBezTo>
                  <a:cubicBezTo>
                    <a:pt x="657860" y="882650"/>
                    <a:pt x="660400" y="896620"/>
                    <a:pt x="657860" y="910590"/>
                  </a:cubicBezTo>
                  <a:cubicBezTo>
                    <a:pt x="654050" y="928370"/>
                    <a:pt x="641350" y="953770"/>
                    <a:pt x="628650" y="966470"/>
                  </a:cubicBezTo>
                  <a:cubicBezTo>
                    <a:pt x="617220" y="976630"/>
                    <a:pt x="610870" y="981710"/>
                    <a:pt x="590550" y="986790"/>
                  </a:cubicBezTo>
                  <a:cubicBezTo>
                    <a:pt x="527050" y="1000760"/>
                    <a:pt x="232410" y="1000760"/>
                    <a:pt x="173990" y="977900"/>
                  </a:cubicBezTo>
                  <a:cubicBezTo>
                    <a:pt x="154940" y="970280"/>
                    <a:pt x="149860" y="961390"/>
                    <a:pt x="142240" y="949960"/>
                  </a:cubicBezTo>
                  <a:cubicBezTo>
                    <a:pt x="134620" y="938530"/>
                    <a:pt x="129540" y="924560"/>
                    <a:pt x="127000" y="910590"/>
                  </a:cubicBezTo>
                  <a:cubicBezTo>
                    <a:pt x="125730" y="897890"/>
                    <a:pt x="128270" y="881380"/>
                    <a:pt x="132080" y="868680"/>
                  </a:cubicBezTo>
                  <a:cubicBezTo>
                    <a:pt x="137160" y="855980"/>
                    <a:pt x="142240" y="847090"/>
                    <a:pt x="156210" y="834390"/>
                  </a:cubicBezTo>
                  <a:cubicBezTo>
                    <a:pt x="190500" y="805180"/>
                    <a:pt x="308610" y="754380"/>
                    <a:pt x="364490" y="734060"/>
                  </a:cubicBezTo>
                  <a:cubicBezTo>
                    <a:pt x="400050" y="721360"/>
                    <a:pt x="426720" y="713740"/>
                    <a:pt x="454660" y="709930"/>
                  </a:cubicBezTo>
                  <a:cubicBezTo>
                    <a:pt x="477520" y="707390"/>
                    <a:pt x="504190" y="707390"/>
                    <a:pt x="521970" y="713740"/>
                  </a:cubicBezTo>
                  <a:cubicBezTo>
                    <a:pt x="535940" y="718820"/>
                    <a:pt x="547370" y="726440"/>
                    <a:pt x="556260" y="737870"/>
                  </a:cubicBezTo>
                  <a:cubicBezTo>
                    <a:pt x="567690" y="751840"/>
                    <a:pt x="579120" y="775970"/>
                    <a:pt x="579120" y="796290"/>
                  </a:cubicBezTo>
                  <a:cubicBezTo>
                    <a:pt x="579120" y="815340"/>
                    <a:pt x="570230" y="839470"/>
                    <a:pt x="556260" y="853440"/>
                  </a:cubicBezTo>
                  <a:cubicBezTo>
                    <a:pt x="543560" y="868680"/>
                    <a:pt x="527050" y="876300"/>
                    <a:pt x="501650" y="882650"/>
                  </a:cubicBezTo>
                  <a:cubicBezTo>
                    <a:pt x="455930" y="894080"/>
                    <a:pt x="317500" y="908050"/>
                    <a:pt x="298450" y="882650"/>
                  </a:cubicBezTo>
                  <a:cubicBezTo>
                    <a:pt x="285750" y="866140"/>
                    <a:pt x="302260" y="819150"/>
                    <a:pt x="322580" y="802640"/>
                  </a:cubicBezTo>
                  <a:cubicBezTo>
                    <a:pt x="345440" y="782320"/>
                    <a:pt x="389890" y="786130"/>
                    <a:pt x="440690" y="787400"/>
                  </a:cubicBezTo>
                  <a:cubicBezTo>
                    <a:pt x="530860" y="787400"/>
                    <a:pt x="759460" y="825500"/>
                    <a:pt x="819150" y="842010"/>
                  </a:cubicBezTo>
                  <a:cubicBezTo>
                    <a:pt x="838200" y="848360"/>
                    <a:pt x="845820" y="850900"/>
                    <a:pt x="855980" y="858520"/>
                  </a:cubicBezTo>
                  <a:cubicBezTo>
                    <a:pt x="866140" y="866140"/>
                    <a:pt x="875030" y="877570"/>
                    <a:pt x="880110" y="890270"/>
                  </a:cubicBezTo>
                  <a:cubicBezTo>
                    <a:pt x="886460" y="905510"/>
                    <a:pt x="889000" y="932180"/>
                    <a:pt x="883920" y="948690"/>
                  </a:cubicBezTo>
                  <a:cubicBezTo>
                    <a:pt x="878840" y="966470"/>
                    <a:pt x="869950" y="980440"/>
                    <a:pt x="847090" y="995680"/>
                  </a:cubicBezTo>
                  <a:cubicBezTo>
                    <a:pt x="789940" y="1035050"/>
                    <a:pt x="543560" y="1112520"/>
                    <a:pt x="478790" y="1103630"/>
                  </a:cubicBezTo>
                  <a:cubicBezTo>
                    <a:pt x="452120" y="1099820"/>
                    <a:pt x="438150" y="1087120"/>
                    <a:pt x="426720" y="1071880"/>
                  </a:cubicBezTo>
                  <a:cubicBezTo>
                    <a:pt x="415290" y="1057910"/>
                    <a:pt x="407670" y="1033780"/>
                    <a:pt x="408940" y="1014730"/>
                  </a:cubicBezTo>
                  <a:cubicBezTo>
                    <a:pt x="410210" y="996950"/>
                    <a:pt x="420370" y="974090"/>
                    <a:pt x="434340" y="960120"/>
                  </a:cubicBezTo>
                  <a:cubicBezTo>
                    <a:pt x="447040" y="947420"/>
                    <a:pt x="467360" y="937260"/>
                    <a:pt x="488950" y="935990"/>
                  </a:cubicBezTo>
                  <a:cubicBezTo>
                    <a:pt x="514350" y="934720"/>
                    <a:pt x="535940" y="957580"/>
                    <a:pt x="581660" y="965200"/>
                  </a:cubicBezTo>
                  <a:cubicBezTo>
                    <a:pt x="698500" y="988060"/>
                    <a:pt x="984250" y="1003300"/>
                    <a:pt x="1219200" y="1013460"/>
                  </a:cubicBezTo>
                  <a:cubicBezTo>
                    <a:pt x="1508760" y="1026160"/>
                    <a:pt x="2006600" y="1036320"/>
                    <a:pt x="2189480" y="1026160"/>
                  </a:cubicBezTo>
                  <a:cubicBezTo>
                    <a:pt x="2261870" y="1021080"/>
                    <a:pt x="2305050" y="1000760"/>
                    <a:pt x="2339340" y="1004570"/>
                  </a:cubicBezTo>
                  <a:cubicBezTo>
                    <a:pt x="2358390" y="1007110"/>
                    <a:pt x="2371090" y="1012190"/>
                    <a:pt x="2382520" y="1021080"/>
                  </a:cubicBezTo>
                  <a:cubicBezTo>
                    <a:pt x="2392680" y="1031240"/>
                    <a:pt x="2401570" y="1047750"/>
                    <a:pt x="2404110" y="1061720"/>
                  </a:cubicBezTo>
                  <a:cubicBezTo>
                    <a:pt x="2405380" y="1075690"/>
                    <a:pt x="2400300" y="1094740"/>
                    <a:pt x="2392680" y="1106170"/>
                  </a:cubicBezTo>
                  <a:cubicBezTo>
                    <a:pt x="2385060" y="1117600"/>
                    <a:pt x="2374900" y="1126490"/>
                    <a:pt x="2354580" y="1131570"/>
                  </a:cubicBezTo>
                  <a:cubicBezTo>
                    <a:pt x="2302510" y="1148080"/>
                    <a:pt x="2167890" y="1134110"/>
                    <a:pt x="2047240" y="1127760"/>
                  </a:cubicBezTo>
                  <a:cubicBezTo>
                    <a:pt x="1873250" y="1118870"/>
                    <a:pt x="1526540" y="1097280"/>
                    <a:pt x="1410970" y="1071880"/>
                  </a:cubicBezTo>
                  <a:cubicBezTo>
                    <a:pt x="1365250" y="1062990"/>
                    <a:pt x="1337310" y="1057910"/>
                    <a:pt x="1319530" y="1040130"/>
                  </a:cubicBezTo>
                  <a:cubicBezTo>
                    <a:pt x="1304290" y="1024890"/>
                    <a:pt x="1296670" y="999490"/>
                    <a:pt x="1299210" y="981710"/>
                  </a:cubicBezTo>
                  <a:cubicBezTo>
                    <a:pt x="1301750" y="963930"/>
                    <a:pt x="1311910" y="951230"/>
                    <a:pt x="1336040" y="932180"/>
                  </a:cubicBezTo>
                  <a:cubicBezTo>
                    <a:pt x="1414780" y="872490"/>
                    <a:pt x="1860550" y="669290"/>
                    <a:pt x="1960880" y="694690"/>
                  </a:cubicBezTo>
                  <a:cubicBezTo>
                    <a:pt x="2000250" y="704850"/>
                    <a:pt x="2035810" y="759460"/>
                    <a:pt x="2029460" y="773430"/>
                  </a:cubicBezTo>
                  <a:cubicBezTo>
                    <a:pt x="2021840" y="788670"/>
                    <a:pt x="1951990" y="778510"/>
                    <a:pt x="1898650" y="774700"/>
                  </a:cubicBezTo>
                  <a:cubicBezTo>
                    <a:pt x="1808480" y="768350"/>
                    <a:pt x="1656080" y="735330"/>
                    <a:pt x="1543050" y="720090"/>
                  </a:cubicBezTo>
                  <a:cubicBezTo>
                    <a:pt x="1440180" y="706120"/>
                    <a:pt x="1347470" y="694690"/>
                    <a:pt x="1248410" y="688340"/>
                  </a:cubicBezTo>
                  <a:cubicBezTo>
                    <a:pt x="1148080" y="680720"/>
                    <a:pt x="1002030" y="689610"/>
                    <a:pt x="948690" y="676910"/>
                  </a:cubicBezTo>
                  <a:cubicBezTo>
                    <a:pt x="927100" y="673100"/>
                    <a:pt x="915670" y="668020"/>
                    <a:pt x="905510" y="659130"/>
                  </a:cubicBezTo>
                  <a:cubicBezTo>
                    <a:pt x="896620" y="652780"/>
                    <a:pt x="890270" y="643890"/>
                    <a:pt x="887730" y="632460"/>
                  </a:cubicBezTo>
                  <a:cubicBezTo>
                    <a:pt x="883920" y="619760"/>
                    <a:pt x="882650" y="599440"/>
                    <a:pt x="889000" y="586740"/>
                  </a:cubicBezTo>
                  <a:cubicBezTo>
                    <a:pt x="896620" y="570230"/>
                    <a:pt x="908050" y="557530"/>
                    <a:pt x="935990" y="547370"/>
                  </a:cubicBezTo>
                  <a:cubicBezTo>
                    <a:pt x="1046480" y="506730"/>
                    <a:pt x="1720850" y="518160"/>
                    <a:pt x="1832610" y="538480"/>
                  </a:cubicBezTo>
                  <a:cubicBezTo>
                    <a:pt x="1859280" y="542290"/>
                    <a:pt x="1868170" y="546100"/>
                    <a:pt x="1880870" y="556260"/>
                  </a:cubicBezTo>
                  <a:cubicBezTo>
                    <a:pt x="1892300" y="566420"/>
                    <a:pt x="1902460" y="585470"/>
                    <a:pt x="1905000" y="601980"/>
                  </a:cubicBezTo>
                  <a:cubicBezTo>
                    <a:pt x="1906270" y="617220"/>
                    <a:pt x="1901190" y="638810"/>
                    <a:pt x="1892300" y="651510"/>
                  </a:cubicBezTo>
                  <a:cubicBezTo>
                    <a:pt x="1883410" y="665480"/>
                    <a:pt x="1874520" y="670560"/>
                    <a:pt x="1850390" y="680720"/>
                  </a:cubicBezTo>
                  <a:cubicBezTo>
                    <a:pt x="1758950" y="718820"/>
                    <a:pt x="1332230" y="768350"/>
                    <a:pt x="1146810" y="816610"/>
                  </a:cubicBezTo>
                  <a:cubicBezTo>
                    <a:pt x="1021080" y="848360"/>
                    <a:pt x="906780" y="883920"/>
                    <a:pt x="834390" y="916940"/>
                  </a:cubicBezTo>
                  <a:cubicBezTo>
                    <a:pt x="792480" y="935990"/>
                    <a:pt x="769620" y="970280"/>
                    <a:pt x="739140" y="975360"/>
                  </a:cubicBezTo>
                  <a:cubicBezTo>
                    <a:pt x="717550" y="979170"/>
                    <a:pt x="690880" y="970280"/>
                    <a:pt x="675640" y="958850"/>
                  </a:cubicBezTo>
                  <a:cubicBezTo>
                    <a:pt x="662940" y="949960"/>
                    <a:pt x="655320" y="930910"/>
                    <a:pt x="652780" y="915670"/>
                  </a:cubicBezTo>
                  <a:cubicBezTo>
                    <a:pt x="651510" y="899160"/>
                    <a:pt x="657860" y="878840"/>
                    <a:pt x="665480" y="866140"/>
                  </a:cubicBezTo>
                  <a:cubicBezTo>
                    <a:pt x="671830" y="857250"/>
                    <a:pt x="676910" y="848360"/>
                    <a:pt x="690880" y="844550"/>
                  </a:cubicBezTo>
                  <a:cubicBezTo>
                    <a:pt x="721360" y="835660"/>
                    <a:pt x="781050" y="861060"/>
                    <a:pt x="864870" y="868680"/>
                  </a:cubicBezTo>
                  <a:cubicBezTo>
                    <a:pt x="1069340" y="890270"/>
                    <a:pt x="1827530" y="918210"/>
                    <a:pt x="1932940" y="938530"/>
                  </a:cubicBezTo>
                  <a:cubicBezTo>
                    <a:pt x="1951990" y="942340"/>
                    <a:pt x="1955800" y="942340"/>
                    <a:pt x="1965960" y="948690"/>
                  </a:cubicBezTo>
                  <a:cubicBezTo>
                    <a:pt x="1976120" y="956310"/>
                    <a:pt x="1990090" y="971550"/>
                    <a:pt x="1993900" y="985520"/>
                  </a:cubicBezTo>
                  <a:cubicBezTo>
                    <a:pt x="1997710" y="999490"/>
                    <a:pt x="1996440" y="1018540"/>
                    <a:pt x="1990090" y="1032510"/>
                  </a:cubicBezTo>
                  <a:cubicBezTo>
                    <a:pt x="1985010" y="1045210"/>
                    <a:pt x="1979930" y="1055370"/>
                    <a:pt x="1957070" y="1064260"/>
                  </a:cubicBezTo>
                  <a:cubicBezTo>
                    <a:pt x="1849120" y="1109980"/>
                    <a:pt x="971550" y="1109980"/>
                    <a:pt x="825500" y="1070610"/>
                  </a:cubicBezTo>
                  <a:cubicBezTo>
                    <a:pt x="787400" y="1059180"/>
                    <a:pt x="770890" y="1046480"/>
                    <a:pt x="758190" y="1029970"/>
                  </a:cubicBezTo>
                  <a:cubicBezTo>
                    <a:pt x="749300" y="1016000"/>
                    <a:pt x="746760" y="995680"/>
                    <a:pt x="746760" y="981710"/>
                  </a:cubicBezTo>
                  <a:cubicBezTo>
                    <a:pt x="748030" y="970280"/>
                    <a:pt x="749300" y="963930"/>
                    <a:pt x="758190" y="951230"/>
                  </a:cubicBezTo>
                  <a:cubicBezTo>
                    <a:pt x="788670" y="916940"/>
                    <a:pt x="955040" y="808990"/>
                    <a:pt x="1005840" y="801370"/>
                  </a:cubicBezTo>
                  <a:cubicBezTo>
                    <a:pt x="1024890" y="798830"/>
                    <a:pt x="1037590" y="805180"/>
                    <a:pt x="1050290" y="812800"/>
                  </a:cubicBezTo>
                  <a:cubicBezTo>
                    <a:pt x="1062990" y="820420"/>
                    <a:pt x="1074420" y="834390"/>
                    <a:pt x="1079500" y="848360"/>
                  </a:cubicBezTo>
                  <a:cubicBezTo>
                    <a:pt x="1084580" y="862330"/>
                    <a:pt x="1085850" y="881380"/>
                    <a:pt x="1080770" y="895350"/>
                  </a:cubicBezTo>
                  <a:cubicBezTo>
                    <a:pt x="1076960" y="909320"/>
                    <a:pt x="1068070" y="924560"/>
                    <a:pt x="1054100" y="933450"/>
                  </a:cubicBezTo>
                  <a:cubicBezTo>
                    <a:pt x="1037590" y="942340"/>
                    <a:pt x="1005840" y="949960"/>
                    <a:pt x="986790" y="942340"/>
                  </a:cubicBezTo>
                  <a:cubicBezTo>
                    <a:pt x="967740" y="935990"/>
                    <a:pt x="946150" y="911860"/>
                    <a:pt x="941070" y="891540"/>
                  </a:cubicBezTo>
                  <a:cubicBezTo>
                    <a:pt x="935990" y="872490"/>
                    <a:pt x="943610" y="840740"/>
                    <a:pt x="957580" y="825500"/>
                  </a:cubicBezTo>
                  <a:cubicBezTo>
                    <a:pt x="970280" y="810260"/>
                    <a:pt x="1000760" y="798830"/>
                    <a:pt x="1021080" y="801370"/>
                  </a:cubicBezTo>
                  <a:cubicBezTo>
                    <a:pt x="1041400" y="803910"/>
                    <a:pt x="1066800" y="825500"/>
                    <a:pt x="1076960" y="842010"/>
                  </a:cubicBezTo>
                  <a:cubicBezTo>
                    <a:pt x="1084580" y="854710"/>
                    <a:pt x="1085850" y="872490"/>
                    <a:pt x="1083310" y="887730"/>
                  </a:cubicBezTo>
                  <a:cubicBezTo>
                    <a:pt x="1080770" y="901700"/>
                    <a:pt x="1075690" y="913130"/>
                    <a:pt x="1060450" y="928370"/>
                  </a:cubicBezTo>
                  <a:cubicBezTo>
                    <a:pt x="1022350" y="963930"/>
                    <a:pt x="847090" y="1060450"/>
                    <a:pt x="798830" y="1056640"/>
                  </a:cubicBezTo>
                  <a:cubicBezTo>
                    <a:pt x="778510" y="1055370"/>
                    <a:pt x="767080" y="1041400"/>
                    <a:pt x="758190" y="1029970"/>
                  </a:cubicBezTo>
                  <a:cubicBezTo>
                    <a:pt x="750570" y="1017270"/>
                    <a:pt x="745490" y="996950"/>
                    <a:pt x="746760" y="981710"/>
                  </a:cubicBezTo>
                  <a:cubicBezTo>
                    <a:pt x="749300" y="967740"/>
                    <a:pt x="758190" y="949960"/>
                    <a:pt x="769620" y="939800"/>
                  </a:cubicBezTo>
                  <a:cubicBezTo>
                    <a:pt x="781050" y="929640"/>
                    <a:pt x="802640" y="920750"/>
                    <a:pt x="815340" y="922020"/>
                  </a:cubicBezTo>
                  <a:cubicBezTo>
                    <a:pt x="825500" y="923290"/>
                    <a:pt x="825500" y="935990"/>
                    <a:pt x="843280" y="941070"/>
                  </a:cubicBezTo>
                  <a:cubicBezTo>
                    <a:pt x="943610" y="971550"/>
                    <a:pt x="1816100" y="913130"/>
                    <a:pt x="1935480" y="939800"/>
                  </a:cubicBezTo>
                  <a:cubicBezTo>
                    <a:pt x="1959610" y="944880"/>
                    <a:pt x="1967230" y="949960"/>
                    <a:pt x="1977390" y="958850"/>
                  </a:cubicBezTo>
                  <a:cubicBezTo>
                    <a:pt x="1986280" y="966470"/>
                    <a:pt x="1991360" y="975360"/>
                    <a:pt x="1993900" y="985520"/>
                  </a:cubicBezTo>
                  <a:cubicBezTo>
                    <a:pt x="1996440" y="998220"/>
                    <a:pt x="1996440" y="1018540"/>
                    <a:pt x="1990090" y="1032510"/>
                  </a:cubicBezTo>
                  <a:cubicBezTo>
                    <a:pt x="1985010" y="1045210"/>
                    <a:pt x="1976120" y="1057910"/>
                    <a:pt x="1957070" y="1064260"/>
                  </a:cubicBezTo>
                  <a:cubicBezTo>
                    <a:pt x="1912620" y="1080770"/>
                    <a:pt x="1808480" y="1046480"/>
                    <a:pt x="1695450" y="1037590"/>
                  </a:cubicBezTo>
                  <a:cubicBezTo>
                    <a:pt x="1490980" y="1023620"/>
                    <a:pt x="958850" y="1040130"/>
                    <a:pt x="830580" y="1007110"/>
                  </a:cubicBezTo>
                  <a:cubicBezTo>
                    <a:pt x="789940" y="996950"/>
                    <a:pt x="778510" y="972820"/>
                    <a:pt x="755650" y="969010"/>
                  </a:cubicBezTo>
                  <a:cubicBezTo>
                    <a:pt x="737870" y="966470"/>
                    <a:pt x="721360" y="979170"/>
                    <a:pt x="706120" y="975360"/>
                  </a:cubicBezTo>
                  <a:cubicBezTo>
                    <a:pt x="690880" y="971550"/>
                    <a:pt x="674370" y="960120"/>
                    <a:pt x="665480" y="946150"/>
                  </a:cubicBezTo>
                  <a:cubicBezTo>
                    <a:pt x="656590" y="933450"/>
                    <a:pt x="652780" y="911860"/>
                    <a:pt x="652780" y="897890"/>
                  </a:cubicBezTo>
                  <a:cubicBezTo>
                    <a:pt x="654050" y="886460"/>
                    <a:pt x="656590" y="877570"/>
                    <a:pt x="665480" y="866140"/>
                  </a:cubicBezTo>
                  <a:cubicBezTo>
                    <a:pt x="684530" y="843280"/>
                    <a:pt x="737870" y="812800"/>
                    <a:pt x="792480" y="788670"/>
                  </a:cubicBezTo>
                  <a:cubicBezTo>
                    <a:pt x="873760" y="750570"/>
                    <a:pt x="1000760" y="715010"/>
                    <a:pt x="1118870" y="681990"/>
                  </a:cubicBezTo>
                  <a:cubicBezTo>
                    <a:pt x="1258570" y="643890"/>
                    <a:pt x="1446530" y="603250"/>
                    <a:pt x="1577340" y="577850"/>
                  </a:cubicBezTo>
                  <a:cubicBezTo>
                    <a:pt x="1673860" y="560070"/>
                    <a:pt x="1781810" y="532130"/>
                    <a:pt x="1832610" y="538480"/>
                  </a:cubicBezTo>
                  <a:cubicBezTo>
                    <a:pt x="1855470" y="539750"/>
                    <a:pt x="1868170" y="546100"/>
                    <a:pt x="1880870" y="556260"/>
                  </a:cubicBezTo>
                  <a:cubicBezTo>
                    <a:pt x="1892300" y="566420"/>
                    <a:pt x="1902460" y="585470"/>
                    <a:pt x="1905000" y="601980"/>
                  </a:cubicBezTo>
                  <a:cubicBezTo>
                    <a:pt x="1906270" y="617220"/>
                    <a:pt x="1901190" y="638810"/>
                    <a:pt x="1892300" y="651510"/>
                  </a:cubicBezTo>
                  <a:cubicBezTo>
                    <a:pt x="1883410" y="665480"/>
                    <a:pt x="1875790" y="673100"/>
                    <a:pt x="1850390" y="680720"/>
                  </a:cubicBezTo>
                  <a:cubicBezTo>
                    <a:pt x="1743710" y="713740"/>
                    <a:pt x="1055370" y="699770"/>
                    <a:pt x="948690" y="676910"/>
                  </a:cubicBezTo>
                  <a:cubicBezTo>
                    <a:pt x="923290" y="673100"/>
                    <a:pt x="915670" y="668020"/>
                    <a:pt x="905510" y="659130"/>
                  </a:cubicBezTo>
                  <a:cubicBezTo>
                    <a:pt x="896620" y="652780"/>
                    <a:pt x="890270" y="643890"/>
                    <a:pt x="887730" y="632460"/>
                  </a:cubicBezTo>
                  <a:cubicBezTo>
                    <a:pt x="883920" y="619760"/>
                    <a:pt x="885190" y="599440"/>
                    <a:pt x="889000" y="586740"/>
                  </a:cubicBezTo>
                  <a:cubicBezTo>
                    <a:pt x="892810" y="575310"/>
                    <a:pt x="899160" y="567690"/>
                    <a:pt x="908050" y="561340"/>
                  </a:cubicBezTo>
                  <a:cubicBezTo>
                    <a:pt x="919480" y="552450"/>
                    <a:pt x="928370" y="548640"/>
                    <a:pt x="952500" y="546100"/>
                  </a:cubicBezTo>
                  <a:cubicBezTo>
                    <a:pt x="1038860" y="533400"/>
                    <a:pt x="1372870" y="563880"/>
                    <a:pt x="1563370" y="581660"/>
                  </a:cubicBezTo>
                  <a:cubicBezTo>
                    <a:pt x="1733550" y="598170"/>
                    <a:pt x="1950720" y="604520"/>
                    <a:pt x="2044700" y="645160"/>
                  </a:cubicBezTo>
                  <a:cubicBezTo>
                    <a:pt x="2090420" y="664210"/>
                    <a:pt x="2133600" y="689610"/>
                    <a:pt x="2133600" y="717550"/>
                  </a:cubicBezTo>
                  <a:cubicBezTo>
                    <a:pt x="2134870" y="750570"/>
                    <a:pt x="2072640" y="791210"/>
                    <a:pt x="2009140" y="829310"/>
                  </a:cubicBezTo>
                  <a:cubicBezTo>
                    <a:pt x="1880870" y="904240"/>
                    <a:pt x="1457960" y="1065530"/>
                    <a:pt x="1362710" y="1057910"/>
                  </a:cubicBezTo>
                  <a:cubicBezTo>
                    <a:pt x="1333500" y="1055370"/>
                    <a:pt x="1319530" y="1041400"/>
                    <a:pt x="1309370" y="1027430"/>
                  </a:cubicBezTo>
                  <a:cubicBezTo>
                    <a:pt x="1300480" y="1014730"/>
                    <a:pt x="1297940" y="994410"/>
                    <a:pt x="1299210" y="981710"/>
                  </a:cubicBezTo>
                  <a:cubicBezTo>
                    <a:pt x="1300480" y="970280"/>
                    <a:pt x="1303020" y="961390"/>
                    <a:pt x="1311910" y="952500"/>
                  </a:cubicBezTo>
                  <a:cubicBezTo>
                    <a:pt x="1322070" y="941070"/>
                    <a:pt x="1348740" y="927100"/>
                    <a:pt x="1366520" y="925830"/>
                  </a:cubicBezTo>
                  <a:cubicBezTo>
                    <a:pt x="1383030" y="925830"/>
                    <a:pt x="1389380" y="938530"/>
                    <a:pt x="1417320" y="944880"/>
                  </a:cubicBezTo>
                  <a:cubicBezTo>
                    <a:pt x="1524000" y="966470"/>
                    <a:pt x="2054860" y="972820"/>
                    <a:pt x="2219960" y="991870"/>
                  </a:cubicBezTo>
                  <a:cubicBezTo>
                    <a:pt x="2294890" y="1000760"/>
                    <a:pt x="2354580" y="998220"/>
                    <a:pt x="2382520" y="1021080"/>
                  </a:cubicBezTo>
                  <a:cubicBezTo>
                    <a:pt x="2399030" y="1035050"/>
                    <a:pt x="2405380" y="1059180"/>
                    <a:pt x="2404110" y="1076960"/>
                  </a:cubicBezTo>
                  <a:cubicBezTo>
                    <a:pt x="2401570" y="1094740"/>
                    <a:pt x="2387600" y="1115060"/>
                    <a:pt x="2369820" y="1126490"/>
                  </a:cubicBezTo>
                  <a:cubicBezTo>
                    <a:pt x="2346960" y="1141730"/>
                    <a:pt x="2320290" y="1141730"/>
                    <a:pt x="2269490" y="1145540"/>
                  </a:cubicBezTo>
                  <a:cubicBezTo>
                    <a:pt x="2104390" y="1162050"/>
                    <a:pt x="1515110" y="1149350"/>
                    <a:pt x="1215390" y="1146810"/>
                  </a:cubicBezTo>
                  <a:cubicBezTo>
                    <a:pt x="990600" y="1144270"/>
                    <a:pt x="763270" y="1151890"/>
                    <a:pt x="627380" y="1135380"/>
                  </a:cubicBezTo>
                  <a:cubicBezTo>
                    <a:pt x="553720" y="1126490"/>
                    <a:pt x="494030" y="1117600"/>
                    <a:pt x="458470" y="1097280"/>
                  </a:cubicBezTo>
                  <a:cubicBezTo>
                    <a:pt x="438150" y="1085850"/>
                    <a:pt x="424180" y="1070610"/>
                    <a:pt x="416560" y="1055370"/>
                  </a:cubicBezTo>
                  <a:cubicBezTo>
                    <a:pt x="410210" y="1042670"/>
                    <a:pt x="407670" y="1028700"/>
                    <a:pt x="408940" y="1014730"/>
                  </a:cubicBezTo>
                  <a:cubicBezTo>
                    <a:pt x="411480" y="998220"/>
                    <a:pt x="422910" y="974090"/>
                    <a:pt x="434340" y="960120"/>
                  </a:cubicBezTo>
                  <a:cubicBezTo>
                    <a:pt x="443230" y="949960"/>
                    <a:pt x="449580" y="947420"/>
                    <a:pt x="468630" y="939800"/>
                  </a:cubicBezTo>
                  <a:cubicBezTo>
                    <a:pt x="523240" y="915670"/>
                    <a:pt x="762000" y="838200"/>
                    <a:pt x="819150" y="842010"/>
                  </a:cubicBezTo>
                  <a:cubicBezTo>
                    <a:pt x="838200" y="843280"/>
                    <a:pt x="844550" y="849630"/>
                    <a:pt x="855980" y="858520"/>
                  </a:cubicBezTo>
                  <a:cubicBezTo>
                    <a:pt x="868680" y="869950"/>
                    <a:pt x="882650" y="891540"/>
                    <a:pt x="886460" y="909320"/>
                  </a:cubicBezTo>
                  <a:cubicBezTo>
                    <a:pt x="889000" y="927100"/>
                    <a:pt x="883920" y="952500"/>
                    <a:pt x="875030" y="967740"/>
                  </a:cubicBezTo>
                  <a:cubicBezTo>
                    <a:pt x="868680" y="980440"/>
                    <a:pt x="858520" y="989330"/>
                    <a:pt x="847090" y="995680"/>
                  </a:cubicBezTo>
                  <a:cubicBezTo>
                    <a:pt x="835660" y="1003300"/>
                    <a:pt x="825500" y="1007110"/>
                    <a:pt x="808990" y="1008380"/>
                  </a:cubicBezTo>
                  <a:cubicBezTo>
                    <a:pt x="778510" y="1009650"/>
                    <a:pt x="731520" y="989330"/>
                    <a:pt x="675640" y="981710"/>
                  </a:cubicBezTo>
                  <a:cubicBezTo>
                    <a:pt x="585470" y="969010"/>
                    <a:pt x="400050" y="965200"/>
                    <a:pt x="320040" y="951230"/>
                  </a:cubicBezTo>
                  <a:cubicBezTo>
                    <a:pt x="279400" y="944880"/>
                    <a:pt x="251460" y="947420"/>
                    <a:pt x="227330" y="927100"/>
                  </a:cubicBezTo>
                  <a:cubicBezTo>
                    <a:pt x="198120" y="901700"/>
                    <a:pt x="160020" y="829310"/>
                    <a:pt x="170180" y="793750"/>
                  </a:cubicBezTo>
                  <a:cubicBezTo>
                    <a:pt x="181610" y="755650"/>
                    <a:pt x="246380" y="722630"/>
                    <a:pt x="298450" y="707390"/>
                  </a:cubicBezTo>
                  <a:cubicBezTo>
                    <a:pt x="360680" y="689610"/>
                    <a:pt x="477520" y="695960"/>
                    <a:pt x="521970" y="713740"/>
                  </a:cubicBezTo>
                  <a:cubicBezTo>
                    <a:pt x="546100" y="723900"/>
                    <a:pt x="560070" y="740410"/>
                    <a:pt x="568960" y="755650"/>
                  </a:cubicBezTo>
                  <a:cubicBezTo>
                    <a:pt x="576580" y="767080"/>
                    <a:pt x="579120" y="782320"/>
                    <a:pt x="579120" y="796290"/>
                  </a:cubicBezTo>
                  <a:cubicBezTo>
                    <a:pt x="579120" y="808990"/>
                    <a:pt x="576580" y="824230"/>
                    <a:pt x="568960" y="836930"/>
                  </a:cubicBezTo>
                  <a:cubicBezTo>
                    <a:pt x="560070" y="852170"/>
                    <a:pt x="541020" y="869950"/>
                    <a:pt x="521970" y="877570"/>
                  </a:cubicBezTo>
                  <a:cubicBezTo>
                    <a:pt x="502920" y="886460"/>
                    <a:pt x="483870" y="876300"/>
                    <a:pt x="455930" y="882650"/>
                  </a:cubicBezTo>
                  <a:cubicBezTo>
                    <a:pt x="400050" y="896620"/>
                    <a:pt x="267970" y="986790"/>
                    <a:pt x="214630" y="988060"/>
                  </a:cubicBezTo>
                  <a:cubicBezTo>
                    <a:pt x="189230" y="988060"/>
                    <a:pt x="171450" y="979170"/>
                    <a:pt x="156210" y="966470"/>
                  </a:cubicBezTo>
                  <a:cubicBezTo>
                    <a:pt x="142240" y="953770"/>
                    <a:pt x="130810" y="928370"/>
                    <a:pt x="127000" y="910590"/>
                  </a:cubicBezTo>
                  <a:cubicBezTo>
                    <a:pt x="124460" y="896620"/>
                    <a:pt x="128270" y="881380"/>
                    <a:pt x="132080" y="868680"/>
                  </a:cubicBezTo>
                  <a:cubicBezTo>
                    <a:pt x="137160" y="855980"/>
                    <a:pt x="144780" y="843280"/>
                    <a:pt x="156210" y="834390"/>
                  </a:cubicBezTo>
                  <a:cubicBezTo>
                    <a:pt x="170180" y="824230"/>
                    <a:pt x="186690" y="817880"/>
                    <a:pt x="214630" y="812800"/>
                  </a:cubicBezTo>
                  <a:cubicBezTo>
                    <a:pt x="284480" y="800100"/>
                    <a:pt x="524510" y="793750"/>
                    <a:pt x="590550" y="814070"/>
                  </a:cubicBezTo>
                  <a:cubicBezTo>
                    <a:pt x="618490" y="822960"/>
                    <a:pt x="631190" y="835660"/>
                    <a:pt x="642620" y="849630"/>
                  </a:cubicBezTo>
                  <a:cubicBezTo>
                    <a:pt x="651510" y="862330"/>
                    <a:pt x="655320" y="876300"/>
                    <a:pt x="657860" y="890270"/>
                  </a:cubicBezTo>
                  <a:cubicBezTo>
                    <a:pt x="659130" y="902970"/>
                    <a:pt x="656590" y="919480"/>
                    <a:pt x="652780" y="932180"/>
                  </a:cubicBezTo>
                  <a:cubicBezTo>
                    <a:pt x="647700" y="944880"/>
                    <a:pt x="638810" y="957580"/>
                    <a:pt x="628650" y="966470"/>
                  </a:cubicBezTo>
                  <a:cubicBezTo>
                    <a:pt x="618490" y="975360"/>
                    <a:pt x="609600" y="981710"/>
                    <a:pt x="590550" y="986790"/>
                  </a:cubicBezTo>
                  <a:cubicBezTo>
                    <a:pt x="549910" y="996950"/>
                    <a:pt x="444500" y="1000760"/>
                    <a:pt x="377190" y="986790"/>
                  </a:cubicBezTo>
                  <a:cubicBezTo>
                    <a:pt x="311150" y="972820"/>
                    <a:pt x="226060" y="938530"/>
                    <a:pt x="191770" y="904240"/>
                  </a:cubicBezTo>
                  <a:cubicBezTo>
                    <a:pt x="170180" y="883920"/>
                    <a:pt x="166370" y="866140"/>
                    <a:pt x="160020" y="834390"/>
                  </a:cubicBezTo>
                  <a:cubicBezTo>
                    <a:pt x="148590" y="777240"/>
                    <a:pt x="152400" y="647700"/>
                    <a:pt x="160020" y="585470"/>
                  </a:cubicBezTo>
                  <a:cubicBezTo>
                    <a:pt x="165100" y="548640"/>
                    <a:pt x="162560" y="520700"/>
                    <a:pt x="181610" y="497840"/>
                  </a:cubicBezTo>
                  <a:cubicBezTo>
                    <a:pt x="205740" y="471170"/>
                    <a:pt x="270510" y="441960"/>
                    <a:pt x="307340" y="448310"/>
                  </a:cubicBezTo>
                  <a:cubicBezTo>
                    <a:pt x="341630" y="453390"/>
                    <a:pt x="382270" y="488950"/>
                    <a:pt x="397510" y="520700"/>
                  </a:cubicBezTo>
                  <a:cubicBezTo>
                    <a:pt x="412750" y="549910"/>
                    <a:pt x="414020" y="595630"/>
                    <a:pt x="405130" y="627380"/>
                  </a:cubicBezTo>
                  <a:cubicBezTo>
                    <a:pt x="396240" y="660400"/>
                    <a:pt x="359410" y="679450"/>
                    <a:pt x="346710" y="713740"/>
                  </a:cubicBezTo>
                  <a:cubicBezTo>
                    <a:pt x="330200" y="756920"/>
                    <a:pt x="345440" y="811530"/>
                    <a:pt x="323850" y="867410"/>
                  </a:cubicBezTo>
                  <a:cubicBezTo>
                    <a:pt x="292100" y="948690"/>
                    <a:pt x="191770" y="1106170"/>
                    <a:pt x="139700" y="1140460"/>
                  </a:cubicBezTo>
                  <a:cubicBezTo>
                    <a:pt x="118110" y="1155700"/>
                    <a:pt x="96520" y="1154430"/>
                    <a:pt x="80010" y="1151890"/>
                  </a:cubicBezTo>
                  <a:cubicBezTo>
                    <a:pt x="64770" y="1150620"/>
                    <a:pt x="52070" y="1144270"/>
                    <a:pt x="40640" y="1135380"/>
                  </a:cubicBezTo>
                  <a:cubicBezTo>
                    <a:pt x="30480" y="1127760"/>
                    <a:pt x="20320" y="1115060"/>
                    <a:pt x="15240" y="1102360"/>
                  </a:cubicBezTo>
                  <a:cubicBezTo>
                    <a:pt x="8890" y="1090930"/>
                    <a:pt x="0" y="1070610"/>
                    <a:pt x="6350" y="1061720"/>
                  </a:cubicBezTo>
                  <a:cubicBezTo>
                    <a:pt x="22860" y="1045210"/>
                    <a:pt x="173990" y="1060450"/>
                    <a:pt x="187960" y="1080770"/>
                  </a:cubicBezTo>
                  <a:cubicBezTo>
                    <a:pt x="195580" y="1090930"/>
                    <a:pt x="182880" y="1109980"/>
                    <a:pt x="176530" y="1121410"/>
                  </a:cubicBezTo>
                  <a:cubicBezTo>
                    <a:pt x="168910" y="1132840"/>
                    <a:pt x="158750" y="1144270"/>
                    <a:pt x="147320" y="1150620"/>
                  </a:cubicBezTo>
                  <a:cubicBezTo>
                    <a:pt x="135890" y="1158240"/>
                    <a:pt x="121920" y="1163320"/>
                    <a:pt x="106680" y="1164590"/>
                  </a:cubicBezTo>
                  <a:cubicBezTo>
                    <a:pt x="88900" y="1164590"/>
                    <a:pt x="62230" y="1155700"/>
                    <a:pt x="48260" y="1146810"/>
                  </a:cubicBezTo>
                  <a:cubicBezTo>
                    <a:pt x="35560" y="1137920"/>
                    <a:pt x="26670" y="1125220"/>
                    <a:pt x="21590" y="1113790"/>
                  </a:cubicBezTo>
                  <a:cubicBezTo>
                    <a:pt x="16510" y="1101090"/>
                    <a:pt x="12700" y="1088390"/>
                    <a:pt x="13970" y="1071880"/>
                  </a:cubicBezTo>
                  <a:cubicBezTo>
                    <a:pt x="15240" y="1049020"/>
                    <a:pt x="27940" y="1017270"/>
                    <a:pt x="38100" y="989330"/>
                  </a:cubicBezTo>
                  <a:cubicBezTo>
                    <a:pt x="50800" y="957580"/>
                    <a:pt x="67310" y="923290"/>
                    <a:pt x="86360" y="895350"/>
                  </a:cubicBezTo>
                  <a:cubicBezTo>
                    <a:pt x="104140" y="868680"/>
                    <a:pt x="140970" y="850900"/>
                    <a:pt x="149860" y="825500"/>
                  </a:cubicBezTo>
                  <a:cubicBezTo>
                    <a:pt x="158750" y="802640"/>
                    <a:pt x="140970" y="773430"/>
                    <a:pt x="147320" y="749300"/>
                  </a:cubicBezTo>
                  <a:cubicBezTo>
                    <a:pt x="156210" y="721360"/>
                    <a:pt x="180340" y="694690"/>
                    <a:pt x="201930" y="669290"/>
                  </a:cubicBezTo>
                  <a:cubicBezTo>
                    <a:pt x="227330" y="640080"/>
                    <a:pt x="256540" y="609600"/>
                    <a:pt x="288290" y="582930"/>
                  </a:cubicBezTo>
                  <a:cubicBezTo>
                    <a:pt x="323850" y="554990"/>
                    <a:pt x="382270" y="542290"/>
                    <a:pt x="405130" y="506730"/>
                  </a:cubicBezTo>
                  <a:cubicBezTo>
                    <a:pt x="426720" y="473710"/>
                    <a:pt x="410210" y="407670"/>
                    <a:pt x="425450" y="379730"/>
                  </a:cubicBezTo>
                  <a:cubicBezTo>
                    <a:pt x="435610" y="360680"/>
                    <a:pt x="450850" y="347980"/>
                    <a:pt x="467360" y="342900"/>
                  </a:cubicBezTo>
                  <a:cubicBezTo>
                    <a:pt x="487680" y="336550"/>
                    <a:pt x="520700" y="339090"/>
                    <a:pt x="541020" y="351790"/>
                  </a:cubicBezTo>
                  <a:cubicBezTo>
                    <a:pt x="562610" y="365760"/>
                    <a:pt x="576580" y="391160"/>
                    <a:pt x="586740" y="431800"/>
                  </a:cubicBezTo>
                  <a:cubicBezTo>
                    <a:pt x="609600" y="520700"/>
                    <a:pt x="604520" y="838200"/>
                    <a:pt x="577850" y="894080"/>
                  </a:cubicBezTo>
                  <a:cubicBezTo>
                    <a:pt x="570230" y="909320"/>
                    <a:pt x="561340" y="911860"/>
                    <a:pt x="549910" y="916940"/>
                  </a:cubicBezTo>
                  <a:cubicBezTo>
                    <a:pt x="535940" y="923290"/>
                    <a:pt x="513080" y="927100"/>
                    <a:pt x="496570" y="922020"/>
                  </a:cubicBezTo>
                  <a:cubicBezTo>
                    <a:pt x="480060" y="918210"/>
                    <a:pt x="462280" y="905510"/>
                    <a:pt x="453390" y="891540"/>
                  </a:cubicBezTo>
                  <a:cubicBezTo>
                    <a:pt x="444500" y="877570"/>
                    <a:pt x="441960" y="862330"/>
                    <a:pt x="441960" y="838200"/>
                  </a:cubicBezTo>
                  <a:cubicBezTo>
                    <a:pt x="440690" y="788670"/>
                    <a:pt x="464820" y="697230"/>
                    <a:pt x="487680" y="604520"/>
                  </a:cubicBezTo>
                  <a:cubicBezTo>
                    <a:pt x="520700" y="468630"/>
                    <a:pt x="572770" y="200660"/>
                    <a:pt x="636270" y="104140"/>
                  </a:cubicBezTo>
                  <a:cubicBezTo>
                    <a:pt x="669290" y="52070"/>
                    <a:pt x="707390" y="16510"/>
                    <a:pt x="746760" y="8890"/>
                  </a:cubicBezTo>
                  <a:cubicBezTo>
                    <a:pt x="782320" y="0"/>
                    <a:pt x="822960" y="15240"/>
                    <a:pt x="857250" y="39370"/>
                  </a:cubicBezTo>
                  <a:cubicBezTo>
                    <a:pt x="905510" y="73660"/>
                    <a:pt x="944880" y="158750"/>
                    <a:pt x="985520" y="224790"/>
                  </a:cubicBezTo>
                  <a:cubicBezTo>
                    <a:pt x="1028700" y="293370"/>
                    <a:pt x="1094740" y="386080"/>
                    <a:pt x="1109980" y="443230"/>
                  </a:cubicBezTo>
                  <a:cubicBezTo>
                    <a:pt x="1117600" y="474980"/>
                    <a:pt x="1099820" y="521970"/>
                    <a:pt x="1108710" y="524510"/>
                  </a:cubicBezTo>
                  <a:cubicBezTo>
                    <a:pt x="1122680" y="528320"/>
                    <a:pt x="1173480" y="421640"/>
                    <a:pt x="1212850" y="370840"/>
                  </a:cubicBezTo>
                  <a:cubicBezTo>
                    <a:pt x="1256030" y="316230"/>
                    <a:pt x="1313180" y="246380"/>
                    <a:pt x="1361440" y="209550"/>
                  </a:cubicBezTo>
                  <a:cubicBezTo>
                    <a:pt x="1395730" y="182880"/>
                    <a:pt x="1427480" y="165100"/>
                    <a:pt x="1464310" y="154940"/>
                  </a:cubicBezTo>
                  <a:cubicBezTo>
                    <a:pt x="1502410" y="144780"/>
                    <a:pt x="1550670" y="135890"/>
                    <a:pt x="1586230" y="148590"/>
                  </a:cubicBezTo>
                  <a:cubicBezTo>
                    <a:pt x="1620520" y="162560"/>
                    <a:pt x="1651000" y="198120"/>
                    <a:pt x="1673860" y="236220"/>
                  </a:cubicBezTo>
                  <a:cubicBezTo>
                    <a:pt x="1701800" y="284480"/>
                    <a:pt x="1713230" y="358140"/>
                    <a:pt x="1724660" y="421640"/>
                  </a:cubicBezTo>
                  <a:cubicBezTo>
                    <a:pt x="1736090" y="488950"/>
                    <a:pt x="1758950" y="590550"/>
                    <a:pt x="1743710" y="629920"/>
                  </a:cubicBezTo>
                  <a:cubicBezTo>
                    <a:pt x="1734820" y="648970"/>
                    <a:pt x="1714500" y="659130"/>
                    <a:pt x="1700530" y="664210"/>
                  </a:cubicBezTo>
                  <a:cubicBezTo>
                    <a:pt x="1687830" y="669290"/>
                    <a:pt x="1676400" y="671830"/>
                    <a:pt x="1662430" y="668020"/>
                  </a:cubicBezTo>
                  <a:cubicBezTo>
                    <a:pt x="1644650" y="662940"/>
                    <a:pt x="1614170" y="641350"/>
                    <a:pt x="1604010" y="624840"/>
                  </a:cubicBezTo>
                  <a:cubicBezTo>
                    <a:pt x="1597660" y="613410"/>
                    <a:pt x="1596390" y="601980"/>
                    <a:pt x="1596390" y="588010"/>
                  </a:cubicBezTo>
                  <a:cubicBezTo>
                    <a:pt x="1597660" y="570230"/>
                    <a:pt x="1604010" y="549910"/>
                    <a:pt x="1612900" y="525780"/>
                  </a:cubicBezTo>
                  <a:cubicBezTo>
                    <a:pt x="1626870" y="492760"/>
                    <a:pt x="1657350" y="457200"/>
                    <a:pt x="1677670" y="411480"/>
                  </a:cubicBezTo>
                  <a:cubicBezTo>
                    <a:pt x="1704340" y="350520"/>
                    <a:pt x="1728470" y="245110"/>
                    <a:pt x="1753870" y="191770"/>
                  </a:cubicBezTo>
                  <a:cubicBezTo>
                    <a:pt x="1769110" y="157480"/>
                    <a:pt x="1779270" y="132080"/>
                    <a:pt x="1799590" y="113030"/>
                  </a:cubicBezTo>
                  <a:cubicBezTo>
                    <a:pt x="1818640" y="93980"/>
                    <a:pt x="1845310" y="73660"/>
                    <a:pt x="1871980" y="74930"/>
                  </a:cubicBezTo>
                  <a:cubicBezTo>
                    <a:pt x="1911350" y="76200"/>
                    <a:pt x="1985010" y="121920"/>
                    <a:pt x="2009140" y="160020"/>
                  </a:cubicBezTo>
                  <a:cubicBezTo>
                    <a:pt x="2030730" y="193040"/>
                    <a:pt x="2014220" y="233680"/>
                    <a:pt x="2023110" y="284480"/>
                  </a:cubicBezTo>
                  <a:cubicBezTo>
                    <a:pt x="2037080" y="364490"/>
                    <a:pt x="2084070" y="523240"/>
                    <a:pt x="2095500" y="590550"/>
                  </a:cubicBezTo>
                  <a:cubicBezTo>
                    <a:pt x="2100580" y="624840"/>
                    <a:pt x="2101850" y="641350"/>
                    <a:pt x="2100580" y="668020"/>
                  </a:cubicBezTo>
                  <a:cubicBezTo>
                    <a:pt x="2100580" y="697230"/>
                    <a:pt x="2099310" y="755650"/>
                    <a:pt x="2086610" y="759460"/>
                  </a:cubicBezTo>
                  <a:cubicBezTo>
                    <a:pt x="2075180" y="763270"/>
                    <a:pt x="2038350" y="722630"/>
                    <a:pt x="2033270" y="699770"/>
                  </a:cubicBezTo>
                  <a:cubicBezTo>
                    <a:pt x="2029460" y="675640"/>
                    <a:pt x="2044700" y="654050"/>
                    <a:pt x="2059940" y="619760"/>
                  </a:cubicBezTo>
                  <a:cubicBezTo>
                    <a:pt x="2092960" y="546100"/>
                    <a:pt x="2179320" y="350520"/>
                    <a:pt x="2249170" y="288290"/>
                  </a:cubicBezTo>
                  <a:cubicBezTo>
                    <a:pt x="2294890" y="247650"/>
                    <a:pt x="2353310" y="223520"/>
                    <a:pt x="2395220" y="226060"/>
                  </a:cubicBezTo>
                  <a:cubicBezTo>
                    <a:pt x="2430780" y="228600"/>
                    <a:pt x="2459990" y="248920"/>
                    <a:pt x="2489200" y="281940"/>
                  </a:cubicBezTo>
                  <a:cubicBezTo>
                    <a:pt x="2542540" y="340360"/>
                    <a:pt x="2594610" y="485140"/>
                    <a:pt x="2635250" y="594360"/>
                  </a:cubicBezTo>
                  <a:cubicBezTo>
                    <a:pt x="2677160" y="704850"/>
                    <a:pt x="2743200" y="872490"/>
                    <a:pt x="2736850" y="942340"/>
                  </a:cubicBezTo>
                  <a:cubicBezTo>
                    <a:pt x="2733040" y="974090"/>
                    <a:pt x="2720340" y="995680"/>
                    <a:pt x="2701290" y="1008380"/>
                  </a:cubicBezTo>
                  <a:cubicBezTo>
                    <a:pt x="2683510" y="1021080"/>
                    <a:pt x="2646680" y="1022350"/>
                    <a:pt x="2627630" y="1017270"/>
                  </a:cubicBezTo>
                  <a:cubicBezTo>
                    <a:pt x="2613660" y="1014730"/>
                    <a:pt x="2603500" y="1005840"/>
                    <a:pt x="2595880" y="995680"/>
                  </a:cubicBezTo>
                  <a:cubicBezTo>
                    <a:pt x="2585720" y="982980"/>
                    <a:pt x="2575560" y="960120"/>
                    <a:pt x="2575560" y="942340"/>
                  </a:cubicBezTo>
                  <a:cubicBezTo>
                    <a:pt x="2574290" y="925830"/>
                    <a:pt x="2586990" y="916940"/>
                    <a:pt x="2590800" y="892810"/>
                  </a:cubicBezTo>
                  <a:cubicBezTo>
                    <a:pt x="2602230" y="826770"/>
                    <a:pt x="2584450" y="600710"/>
                    <a:pt x="2593340" y="519430"/>
                  </a:cubicBezTo>
                  <a:cubicBezTo>
                    <a:pt x="2598420" y="478790"/>
                    <a:pt x="2592070" y="444500"/>
                    <a:pt x="2613660" y="430530"/>
                  </a:cubicBezTo>
                  <a:cubicBezTo>
                    <a:pt x="2645410" y="410210"/>
                    <a:pt x="2757170" y="420370"/>
                    <a:pt x="2799080" y="464820"/>
                  </a:cubicBezTo>
                  <a:cubicBezTo>
                    <a:pt x="2863850" y="532130"/>
                    <a:pt x="2849880" y="792480"/>
                    <a:pt x="2857500" y="891540"/>
                  </a:cubicBezTo>
                  <a:cubicBezTo>
                    <a:pt x="2861310" y="946150"/>
                    <a:pt x="2868930" y="984250"/>
                    <a:pt x="2858770" y="1016000"/>
                  </a:cubicBezTo>
                  <a:cubicBezTo>
                    <a:pt x="2849880" y="1041400"/>
                    <a:pt x="2832100" y="1065530"/>
                    <a:pt x="2814320" y="1076960"/>
                  </a:cubicBezTo>
                  <a:cubicBezTo>
                    <a:pt x="2797810" y="1085850"/>
                    <a:pt x="2773680" y="1085850"/>
                    <a:pt x="2757170" y="1080770"/>
                  </a:cubicBezTo>
                  <a:cubicBezTo>
                    <a:pt x="2740660" y="1075690"/>
                    <a:pt x="2721610" y="1061720"/>
                    <a:pt x="2711450" y="1047750"/>
                  </a:cubicBezTo>
                  <a:cubicBezTo>
                    <a:pt x="2702560" y="1032510"/>
                    <a:pt x="2698750" y="1017270"/>
                    <a:pt x="2700020" y="991870"/>
                  </a:cubicBezTo>
                  <a:cubicBezTo>
                    <a:pt x="2701290" y="933450"/>
                    <a:pt x="2749550" y="791210"/>
                    <a:pt x="2774950" y="713740"/>
                  </a:cubicBezTo>
                  <a:cubicBezTo>
                    <a:pt x="2794000" y="654050"/>
                    <a:pt x="2810510" y="600710"/>
                    <a:pt x="2833370" y="560070"/>
                  </a:cubicBezTo>
                  <a:cubicBezTo>
                    <a:pt x="2851150" y="528320"/>
                    <a:pt x="2868930" y="499110"/>
                    <a:pt x="2893060" y="482600"/>
                  </a:cubicBezTo>
                  <a:cubicBezTo>
                    <a:pt x="2915920" y="467360"/>
                    <a:pt x="2943860" y="455930"/>
                    <a:pt x="2971800" y="459740"/>
                  </a:cubicBezTo>
                  <a:cubicBezTo>
                    <a:pt x="3009900" y="464820"/>
                    <a:pt x="3067050" y="502920"/>
                    <a:pt x="3093720" y="535940"/>
                  </a:cubicBezTo>
                  <a:cubicBezTo>
                    <a:pt x="3117850" y="565150"/>
                    <a:pt x="3117850" y="599440"/>
                    <a:pt x="3134360" y="642620"/>
                  </a:cubicBezTo>
                  <a:cubicBezTo>
                    <a:pt x="3158490" y="708660"/>
                    <a:pt x="3213100" y="820420"/>
                    <a:pt x="3225800" y="892810"/>
                  </a:cubicBezTo>
                  <a:cubicBezTo>
                    <a:pt x="3234690" y="946150"/>
                    <a:pt x="3232150" y="999490"/>
                    <a:pt x="3225800" y="1035050"/>
                  </a:cubicBezTo>
                  <a:cubicBezTo>
                    <a:pt x="3221990" y="1056640"/>
                    <a:pt x="3216910" y="1074420"/>
                    <a:pt x="3205480" y="1088390"/>
                  </a:cubicBezTo>
                  <a:cubicBezTo>
                    <a:pt x="3194050" y="1101090"/>
                    <a:pt x="3171190" y="1111250"/>
                    <a:pt x="3154680" y="1115060"/>
                  </a:cubicBezTo>
                  <a:cubicBezTo>
                    <a:pt x="3141980" y="1117600"/>
                    <a:pt x="3129280" y="1116330"/>
                    <a:pt x="3116580" y="1109980"/>
                  </a:cubicBezTo>
                  <a:cubicBezTo>
                    <a:pt x="3100070" y="1101090"/>
                    <a:pt x="3078480" y="1085850"/>
                    <a:pt x="3067050" y="1054100"/>
                  </a:cubicBezTo>
                  <a:cubicBezTo>
                    <a:pt x="3036570" y="974090"/>
                    <a:pt x="3061970" y="637540"/>
                    <a:pt x="3068320" y="566420"/>
                  </a:cubicBezTo>
                  <a:cubicBezTo>
                    <a:pt x="3069590" y="546100"/>
                    <a:pt x="3068320" y="539750"/>
                    <a:pt x="3074670" y="528320"/>
                  </a:cubicBezTo>
                  <a:cubicBezTo>
                    <a:pt x="3082290" y="513080"/>
                    <a:pt x="3100070" y="494030"/>
                    <a:pt x="3116580" y="486410"/>
                  </a:cubicBezTo>
                  <a:cubicBezTo>
                    <a:pt x="3133090" y="480060"/>
                    <a:pt x="3158490" y="480060"/>
                    <a:pt x="3175000" y="483870"/>
                  </a:cubicBezTo>
                  <a:cubicBezTo>
                    <a:pt x="3187700" y="486410"/>
                    <a:pt x="3199130" y="495300"/>
                    <a:pt x="3208020" y="504190"/>
                  </a:cubicBezTo>
                  <a:cubicBezTo>
                    <a:pt x="3218180" y="513080"/>
                    <a:pt x="3224530" y="520700"/>
                    <a:pt x="3230880" y="537210"/>
                  </a:cubicBezTo>
                  <a:cubicBezTo>
                    <a:pt x="3243580" y="568960"/>
                    <a:pt x="3260090" y="651510"/>
                    <a:pt x="3253740" y="690880"/>
                  </a:cubicBezTo>
                  <a:cubicBezTo>
                    <a:pt x="3248660" y="718820"/>
                    <a:pt x="3234690" y="744220"/>
                    <a:pt x="3218180" y="758190"/>
                  </a:cubicBezTo>
                  <a:cubicBezTo>
                    <a:pt x="3202940" y="769620"/>
                    <a:pt x="3178810" y="773430"/>
                    <a:pt x="3161030" y="772160"/>
                  </a:cubicBezTo>
                  <a:cubicBezTo>
                    <a:pt x="3143250" y="769620"/>
                    <a:pt x="3121660" y="758190"/>
                    <a:pt x="3110230" y="744220"/>
                  </a:cubicBezTo>
                  <a:cubicBezTo>
                    <a:pt x="3098800" y="731520"/>
                    <a:pt x="3093720" y="712470"/>
                    <a:pt x="3089910" y="689610"/>
                  </a:cubicBezTo>
                  <a:cubicBezTo>
                    <a:pt x="3084830" y="659130"/>
                    <a:pt x="3089910" y="613410"/>
                    <a:pt x="3091180" y="574040"/>
                  </a:cubicBezTo>
                  <a:cubicBezTo>
                    <a:pt x="3093720" y="534670"/>
                    <a:pt x="3096260" y="481330"/>
                    <a:pt x="3103880" y="453390"/>
                  </a:cubicBezTo>
                  <a:cubicBezTo>
                    <a:pt x="3108960" y="438150"/>
                    <a:pt x="3112770" y="429260"/>
                    <a:pt x="3121660" y="419100"/>
                  </a:cubicBezTo>
                  <a:cubicBezTo>
                    <a:pt x="3133090" y="407670"/>
                    <a:pt x="3153410" y="393700"/>
                    <a:pt x="3171190" y="392430"/>
                  </a:cubicBezTo>
                  <a:cubicBezTo>
                    <a:pt x="3192780" y="389890"/>
                    <a:pt x="3227070" y="401320"/>
                    <a:pt x="3242310" y="417830"/>
                  </a:cubicBezTo>
                  <a:cubicBezTo>
                    <a:pt x="3256280" y="433070"/>
                    <a:pt x="3262630" y="455930"/>
                    <a:pt x="3260090" y="488950"/>
                  </a:cubicBezTo>
                  <a:cubicBezTo>
                    <a:pt x="3257550" y="563880"/>
                    <a:pt x="3167380" y="770890"/>
                    <a:pt x="3133090" y="852170"/>
                  </a:cubicBezTo>
                  <a:cubicBezTo>
                    <a:pt x="3115310" y="894080"/>
                    <a:pt x="3112770" y="919480"/>
                    <a:pt x="3087370" y="944880"/>
                  </a:cubicBezTo>
                  <a:cubicBezTo>
                    <a:pt x="3059430" y="975360"/>
                    <a:pt x="2998470" y="1014730"/>
                    <a:pt x="2961640" y="1013460"/>
                  </a:cubicBezTo>
                  <a:cubicBezTo>
                    <a:pt x="2932430" y="1012190"/>
                    <a:pt x="2904490" y="985520"/>
                    <a:pt x="2884170" y="963930"/>
                  </a:cubicBezTo>
                  <a:cubicBezTo>
                    <a:pt x="2866390" y="943610"/>
                    <a:pt x="2858770" y="922020"/>
                    <a:pt x="2847340" y="891540"/>
                  </a:cubicBezTo>
                  <a:cubicBezTo>
                    <a:pt x="2830830" y="845820"/>
                    <a:pt x="2810510" y="764540"/>
                    <a:pt x="2804160" y="707390"/>
                  </a:cubicBezTo>
                  <a:cubicBezTo>
                    <a:pt x="2799080" y="660400"/>
                    <a:pt x="2797810" y="607060"/>
                    <a:pt x="2807970" y="576580"/>
                  </a:cubicBezTo>
                  <a:cubicBezTo>
                    <a:pt x="2814320" y="556260"/>
                    <a:pt x="2824480" y="541020"/>
                    <a:pt x="2838450" y="532130"/>
                  </a:cubicBezTo>
                  <a:cubicBezTo>
                    <a:pt x="2852420" y="521970"/>
                    <a:pt x="2874010" y="516890"/>
                    <a:pt x="2890520" y="518160"/>
                  </a:cubicBezTo>
                  <a:cubicBezTo>
                    <a:pt x="2908300" y="520700"/>
                    <a:pt x="2928620" y="530860"/>
                    <a:pt x="2938780" y="543560"/>
                  </a:cubicBezTo>
                  <a:cubicBezTo>
                    <a:pt x="2950210" y="556260"/>
                    <a:pt x="2954020" y="566420"/>
                    <a:pt x="2959100" y="594360"/>
                  </a:cubicBezTo>
                  <a:cubicBezTo>
                    <a:pt x="2978150" y="702310"/>
                    <a:pt x="2983230" y="1289050"/>
                    <a:pt x="2964180" y="1398270"/>
                  </a:cubicBezTo>
                  <a:cubicBezTo>
                    <a:pt x="2959100" y="1427480"/>
                    <a:pt x="2954020" y="1440180"/>
                    <a:pt x="2942590" y="1452880"/>
                  </a:cubicBezTo>
                  <a:cubicBezTo>
                    <a:pt x="2934970" y="1463040"/>
                    <a:pt x="2924810" y="1471930"/>
                    <a:pt x="2910840" y="1475740"/>
                  </a:cubicBezTo>
                  <a:cubicBezTo>
                    <a:pt x="2891790" y="1479550"/>
                    <a:pt x="2853690" y="1477010"/>
                    <a:pt x="2834640" y="1465580"/>
                  </a:cubicBezTo>
                  <a:cubicBezTo>
                    <a:pt x="2819400" y="1456690"/>
                    <a:pt x="2810510" y="1443990"/>
                    <a:pt x="2801620" y="1417320"/>
                  </a:cubicBezTo>
                  <a:cubicBezTo>
                    <a:pt x="2780030" y="1344930"/>
                    <a:pt x="2785110" y="1042670"/>
                    <a:pt x="2807970" y="958850"/>
                  </a:cubicBezTo>
                  <a:cubicBezTo>
                    <a:pt x="2816860" y="923290"/>
                    <a:pt x="2827020" y="905510"/>
                    <a:pt x="2846070" y="889000"/>
                  </a:cubicBezTo>
                  <a:cubicBezTo>
                    <a:pt x="2866390" y="873760"/>
                    <a:pt x="2900680" y="855980"/>
                    <a:pt x="2926080" y="864870"/>
                  </a:cubicBezTo>
                  <a:cubicBezTo>
                    <a:pt x="2960370" y="876300"/>
                    <a:pt x="2998470" y="949960"/>
                    <a:pt x="3022600" y="998220"/>
                  </a:cubicBezTo>
                  <a:cubicBezTo>
                    <a:pt x="3046730" y="1046480"/>
                    <a:pt x="3063240" y="1104900"/>
                    <a:pt x="3070860" y="1155700"/>
                  </a:cubicBezTo>
                  <a:cubicBezTo>
                    <a:pt x="3077210" y="1201420"/>
                    <a:pt x="3078480" y="1254760"/>
                    <a:pt x="3068320" y="1287780"/>
                  </a:cubicBezTo>
                  <a:cubicBezTo>
                    <a:pt x="3061970" y="1309370"/>
                    <a:pt x="3049270" y="1325880"/>
                    <a:pt x="3036570" y="1337310"/>
                  </a:cubicBezTo>
                  <a:cubicBezTo>
                    <a:pt x="3025140" y="1346200"/>
                    <a:pt x="3012440" y="1350010"/>
                    <a:pt x="2998470" y="1352550"/>
                  </a:cubicBezTo>
                  <a:cubicBezTo>
                    <a:pt x="2985770" y="1353820"/>
                    <a:pt x="2971800" y="1352550"/>
                    <a:pt x="2959100" y="1348740"/>
                  </a:cubicBezTo>
                  <a:cubicBezTo>
                    <a:pt x="2946400" y="1343660"/>
                    <a:pt x="2934970" y="1336040"/>
                    <a:pt x="2926080" y="1327150"/>
                  </a:cubicBezTo>
                  <a:cubicBezTo>
                    <a:pt x="2917190" y="1316990"/>
                    <a:pt x="2912110" y="1309370"/>
                    <a:pt x="2905760" y="1291590"/>
                  </a:cubicBezTo>
                  <a:cubicBezTo>
                    <a:pt x="2891790" y="1247140"/>
                    <a:pt x="2882900" y="1125220"/>
                    <a:pt x="2877820" y="1042670"/>
                  </a:cubicBezTo>
                  <a:cubicBezTo>
                    <a:pt x="2872740" y="958850"/>
                    <a:pt x="2860040" y="840740"/>
                    <a:pt x="2876550" y="791210"/>
                  </a:cubicBezTo>
                  <a:cubicBezTo>
                    <a:pt x="2884170" y="767080"/>
                    <a:pt x="2896870" y="753110"/>
                    <a:pt x="2912110" y="742950"/>
                  </a:cubicBezTo>
                  <a:cubicBezTo>
                    <a:pt x="2928620" y="732790"/>
                    <a:pt x="2952750" y="727710"/>
                    <a:pt x="2971800" y="730250"/>
                  </a:cubicBezTo>
                  <a:cubicBezTo>
                    <a:pt x="2990850" y="734060"/>
                    <a:pt x="3012440" y="745490"/>
                    <a:pt x="3023870" y="760730"/>
                  </a:cubicBezTo>
                  <a:cubicBezTo>
                    <a:pt x="3036570" y="774700"/>
                    <a:pt x="3041650" y="800100"/>
                    <a:pt x="3044190" y="817880"/>
                  </a:cubicBezTo>
                  <a:cubicBezTo>
                    <a:pt x="3045460" y="834390"/>
                    <a:pt x="3044190" y="845820"/>
                    <a:pt x="3036570" y="864870"/>
                  </a:cubicBezTo>
                  <a:cubicBezTo>
                    <a:pt x="3023870" y="901700"/>
                    <a:pt x="2976880" y="989330"/>
                    <a:pt x="2945130" y="1013460"/>
                  </a:cubicBezTo>
                  <a:cubicBezTo>
                    <a:pt x="2926080" y="1027430"/>
                    <a:pt x="2905760" y="1029970"/>
                    <a:pt x="2886710" y="1027430"/>
                  </a:cubicBezTo>
                  <a:cubicBezTo>
                    <a:pt x="2868930" y="1024890"/>
                    <a:pt x="2847340" y="1012190"/>
                    <a:pt x="2833370" y="999490"/>
                  </a:cubicBezTo>
                  <a:cubicBezTo>
                    <a:pt x="2821940" y="988060"/>
                    <a:pt x="2815590" y="976630"/>
                    <a:pt x="2807970" y="953770"/>
                  </a:cubicBezTo>
                  <a:cubicBezTo>
                    <a:pt x="2792730" y="901700"/>
                    <a:pt x="2782570" y="723900"/>
                    <a:pt x="2787650" y="673100"/>
                  </a:cubicBezTo>
                  <a:cubicBezTo>
                    <a:pt x="2788920" y="654050"/>
                    <a:pt x="2791460" y="646430"/>
                    <a:pt x="2796540" y="635000"/>
                  </a:cubicBezTo>
                  <a:cubicBezTo>
                    <a:pt x="2802890" y="623570"/>
                    <a:pt x="2811780" y="612140"/>
                    <a:pt x="2823210" y="604520"/>
                  </a:cubicBezTo>
                  <a:cubicBezTo>
                    <a:pt x="2838450" y="595630"/>
                    <a:pt x="2862580" y="589280"/>
                    <a:pt x="2881630" y="591820"/>
                  </a:cubicBezTo>
                  <a:cubicBezTo>
                    <a:pt x="2899410" y="593090"/>
                    <a:pt x="2921000" y="605790"/>
                    <a:pt x="2933700" y="618490"/>
                  </a:cubicBezTo>
                  <a:cubicBezTo>
                    <a:pt x="2945130" y="632460"/>
                    <a:pt x="2954020" y="656590"/>
                    <a:pt x="2954020" y="674370"/>
                  </a:cubicBezTo>
                  <a:cubicBezTo>
                    <a:pt x="2954020" y="690880"/>
                    <a:pt x="2942590" y="699770"/>
                    <a:pt x="2937510" y="722630"/>
                  </a:cubicBezTo>
                  <a:cubicBezTo>
                    <a:pt x="2928620" y="772160"/>
                    <a:pt x="2933700" y="896620"/>
                    <a:pt x="2921000" y="965200"/>
                  </a:cubicBezTo>
                  <a:cubicBezTo>
                    <a:pt x="2910840" y="1017270"/>
                    <a:pt x="2896870" y="1069340"/>
                    <a:pt x="2879090" y="1099820"/>
                  </a:cubicBezTo>
                  <a:cubicBezTo>
                    <a:pt x="2866390" y="1120140"/>
                    <a:pt x="2852420" y="1134110"/>
                    <a:pt x="2837180" y="1141730"/>
                  </a:cubicBezTo>
                  <a:cubicBezTo>
                    <a:pt x="2825750" y="1148080"/>
                    <a:pt x="2810510" y="1150620"/>
                    <a:pt x="2797810" y="1149350"/>
                  </a:cubicBezTo>
                  <a:cubicBezTo>
                    <a:pt x="2785110" y="1149350"/>
                    <a:pt x="2771140" y="1144270"/>
                    <a:pt x="2759710" y="1137920"/>
                  </a:cubicBezTo>
                  <a:cubicBezTo>
                    <a:pt x="2748280" y="1131570"/>
                    <a:pt x="2738120" y="1121410"/>
                    <a:pt x="2731770" y="1109980"/>
                  </a:cubicBezTo>
                  <a:cubicBezTo>
                    <a:pt x="2724150" y="1099820"/>
                    <a:pt x="2715260" y="1082040"/>
                    <a:pt x="2719070" y="1071880"/>
                  </a:cubicBezTo>
                  <a:cubicBezTo>
                    <a:pt x="2722880" y="1062990"/>
                    <a:pt x="2738120" y="1052830"/>
                    <a:pt x="2750820" y="1052830"/>
                  </a:cubicBezTo>
                  <a:cubicBezTo>
                    <a:pt x="2771140" y="1051560"/>
                    <a:pt x="2818130" y="1068070"/>
                    <a:pt x="2832100" y="1092200"/>
                  </a:cubicBezTo>
                  <a:cubicBezTo>
                    <a:pt x="2848610" y="1122680"/>
                    <a:pt x="2839720" y="1200150"/>
                    <a:pt x="2823210" y="1230630"/>
                  </a:cubicBezTo>
                  <a:cubicBezTo>
                    <a:pt x="2809240" y="1253490"/>
                    <a:pt x="2782570" y="1271270"/>
                    <a:pt x="2760980" y="1275080"/>
                  </a:cubicBezTo>
                  <a:cubicBezTo>
                    <a:pt x="2743200" y="1278890"/>
                    <a:pt x="2719070" y="1271270"/>
                    <a:pt x="2705100" y="1262380"/>
                  </a:cubicBezTo>
                  <a:cubicBezTo>
                    <a:pt x="2689860" y="1252220"/>
                    <a:pt x="2679700" y="1238250"/>
                    <a:pt x="2670810" y="1215390"/>
                  </a:cubicBezTo>
                  <a:cubicBezTo>
                    <a:pt x="2655570" y="1169670"/>
                    <a:pt x="2667000" y="1054100"/>
                    <a:pt x="2660650" y="998220"/>
                  </a:cubicBezTo>
                  <a:cubicBezTo>
                    <a:pt x="2655570" y="963930"/>
                    <a:pt x="2645410" y="943610"/>
                    <a:pt x="2641600" y="914400"/>
                  </a:cubicBezTo>
                  <a:cubicBezTo>
                    <a:pt x="2637790" y="883920"/>
                    <a:pt x="2623820" y="836930"/>
                    <a:pt x="2639060" y="817880"/>
                  </a:cubicBezTo>
                  <a:cubicBezTo>
                    <a:pt x="2651760" y="800100"/>
                    <a:pt x="2715260" y="791210"/>
                    <a:pt x="2719070" y="797560"/>
                  </a:cubicBezTo>
                  <a:cubicBezTo>
                    <a:pt x="2722880" y="805180"/>
                    <a:pt x="2658110" y="867410"/>
                    <a:pt x="2640330" y="873760"/>
                  </a:cubicBezTo>
                  <a:cubicBezTo>
                    <a:pt x="2632710" y="876300"/>
                    <a:pt x="2628900" y="875030"/>
                    <a:pt x="2621280" y="871220"/>
                  </a:cubicBezTo>
                  <a:cubicBezTo>
                    <a:pt x="2607310" y="864870"/>
                    <a:pt x="2574290" y="842010"/>
                    <a:pt x="2566670" y="822960"/>
                  </a:cubicBezTo>
                  <a:cubicBezTo>
                    <a:pt x="2559050" y="806450"/>
                    <a:pt x="2559050" y="783590"/>
                    <a:pt x="2566670" y="767080"/>
                  </a:cubicBezTo>
                  <a:cubicBezTo>
                    <a:pt x="2574290" y="748030"/>
                    <a:pt x="2593340" y="728980"/>
                    <a:pt x="2621280" y="718820"/>
                  </a:cubicBezTo>
                  <a:cubicBezTo>
                    <a:pt x="2677160" y="697230"/>
                    <a:pt x="2851150" y="706120"/>
                    <a:pt x="2903220" y="722630"/>
                  </a:cubicBezTo>
                  <a:cubicBezTo>
                    <a:pt x="2926080" y="728980"/>
                    <a:pt x="2937510" y="739140"/>
                    <a:pt x="2946400" y="751840"/>
                  </a:cubicBezTo>
                  <a:cubicBezTo>
                    <a:pt x="2956560" y="765810"/>
                    <a:pt x="2961640" y="787400"/>
                    <a:pt x="2959100" y="803910"/>
                  </a:cubicBezTo>
                  <a:cubicBezTo>
                    <a:pt x="2957830" y="820420"/>
                    <a:pt x="2947670" y="839470"/>
                    <a:pt x="2934970" y="850900"/>
                  </a:cubicBezTo>
                  <a:cubicBezTo>
                    <a:pt x="2922270" y="862330"/>
                    <a:pt x="2912110" y="864870"/>
                    <a:pt x="2885440" y="869950"/>
                  </a:cubicBezTo>
                  <a:cubicBezTo>
                    <a:pt x="2795270" y="885190"/>
                    <a:pt x="2457450" y="869950"/>
                    <a:pt x="2273300" y="863600"/>
                  </a:cubicBezTo>
                  <a:cubicBezTo>
                    <a:pt x="2122170" y="859790"/>
                    <a:pt x="1930400" y="873760"/>
                    <a:pt x="1859280" y="844550"/>
                  </a:cubicBezTo>
                  <a:cubicBezTo>
                    <a:pt x="1830070" y="831850"/>
                    <a:pt x="1813560" y="816610"/>
                    <a:pt x="1805940" y="796290"/>
                  </a:cubicBezTo>
                  <a:cubicBezTo>
                    <a:pt x="1798320" y="775970"/>
                    <a:pt x="1802130" y="741680"/>
                    <a:pt x="1814830" y="723900"/>
                  </a:cubicBezTo>
                  <a:cubicBezTo>
                    <a:pt x="1826260" y="706120"/>
                    <a:pt x="1842770" y="698500"/>
                    <a:pt x="1878330" y="690880"/>
                  </a:cubicBezTo>
                  <a:cubicBezTo>
                    <a:pt x="2002790" y="662940"/>
                    <a:pt x="2675890" y="689610"/>
                    <a:pt x="2763520" y="725170"/>
                  </a:cubicBezTo>
                  <a:cubicBezTo>
                    <a:pt x="2781300" y="732790"/>
                    <a:pt x="2785110" y="739140"/>
                    <a:pt x="2791460" y="750570"/>
                  </a:cubicBezTo>
                  <a:cubicBezTo>
                    <a:pt x="2800350" y="764540"/>
                    <a:pt x="2806700" y="787400"/>
                    <a:pt x="2805430" y="803910"/>
                  </a:cubicBezTo>
                  <a:cubicBezTo>
                    <a:pt x="2802890" y="821690"/>
                    <a:pt x="2790190" y="842010"/>
                    <a:pt x="2778760" y="853440"/>
                  </a:cubicBezTo>
                  <a:cubicBezTo>
                    <a:pt x="2769870" y="862330"/>
                    <a:pt x="2764790" y="866140"/>
                    <a:pt x="2745740" y="871220"/>
                  </a:cubicBezTo>
                  <a:cubicBezTo>
                    <a:pt x="2664460" y="890270"/>
                    <a:pt x="2165350" y="886460"/>
                    <a:pt x="2070100" y="868680"/>
                  </a:cubicBezTo>
                  <a:cubicBezTo>
                    <a:pt x="2043430" y="864870"/>
                    <a:pt x="2033270" y="861060"/>
                    <a:pt x="2021840" y="850900"/>
                  </a:cubicBezTo>
                  <a:cubicBezTo>
                    <a:pt x="2009140" y="839470"/>
                    <a:pt x="1998980" y="820420"/>
                    <a:pt x="1996440" y="803910"/>
                  </a:cubicBezTo>
                  <a:cubicBezTo>
                    <a:pt x="1995170" y="787400"/>
                    <a:pt x="1998980" y="765810"/>
                    <a:pt x="2009140" y="753110"/>
                  </a:cubicBezTo>
                  <a:cubicBezTo>
                    <a:pt x="2021840" y="737870"/>
                    <a:pt x="2038350" y="728980"/>
                    <a:pt x="2070100" y="720090"/>
                  </a:cubicBezTo>
                  <a:cubicBezTo>
                    <a:pt x="2170430" y="695960"/>
                    <a:pt x="2578100" y="720090"/>
                    <a:pt x="2710180" y="725170"/>
                  </a:cubicBezTo>
                  <a:cubicBezTo>
                    <a:pt x="2768600" y="727710"/>
                    <a:pt x="2796540" y="727710"/>
                    <a:pt x="2837180" y="735330"/>
                  </a:cubicBezTo>
                  <a:cubicBezTo>
                    <a:pt x="2875280" y="741680"/>
                    <a:pt x="2915920" y="745490"/>
                    <a:pt x="2946400" y="764540"/>
                  </a:cubicBezTo>
                  <a:cubicBezTo>
                    <a:pt x="2975610" y="781050"/>
                    <a:pt x="3008630" y="808990"/>
                    <a:pt x="3017520" y="839470"/>
                  </a:cubicBezTo>
                  <a:cubicBezTo>
                    <a:pt x="3026410" y="872490"/>
                    <a:pt x="3012440" y="932180"/>
                    <a:pt x="2989580" y="960120"/>
                  </a:cubicBezTo>
                  <a:cubicBezTo>
                    <a:pt x="2967990" y="986790"/>
                    <a:pt x="2933700" y="993140"/>
                    <a:pt x="2889250" y="1007110"/>
                  </a:cubicBezTo>
                  <a:cubicBezTo>
                    <a:pt x="2811780" y="1029970"/>
                    <a:pt x="2679700" y="1045210"/>
                    <a:pt x="2552700" y="1055370"/>
                  </a:cubicBezTo>
                  <a:cubicBezTo>
                    <a:pt x="2391410" y="1069340"/>
                    <a:pt x="2108200" y="1055370"/>
                    <a:pt x="1996440" y="1071880"/>
                  </a:cubicBezTo>
                  <a:cubicBezTo>
                    <a:pt x="1946910" y="1078230"/>
                    <a:pt x="1917700" y="1099820"/>
                    <a:pt x="1891030" y="1099820"/>
                  </a:cubicBezTo>
                  <a:cubicBezTo>
                    <a:pt x="1875790" y="1099820"/>
                    <a:pt x="1864360" y="1097280"/>
                    <a:pt x="1852930" y="1090930"/>
                  </a:cubicBezTo>
                  <a:cubicBezTo>
                    <a:pt x="1838960" y="1082040"/>
                    <a:pt x="1819910" y="1062990"/>
                    <a:pt x="1813560" y="1046480"/>
                  </a:cubicBezTo>
                  <a:cubicBezTo>
                    <a:pt x="1807210" y="1028700"/>
                    <a:pt x="1808480" y="1003300"/>
                    <a:pt x="1813560" y="986790"/>
                  </a:cubicBezTo>
                  <a:cubicBezTo>
                    <a:pt x="1818640" y="974090"/>
                    <a:pt x="1826260" y="962660"/>
                    <a:pt x="1836420" y="955040"/>
                  </a:cubicBezTo>
                  <a:cubicBezTo>
                    <a:pt x="1850390" y="943610"/>
                    <a:pt x="1865630" y="937260"/>
                    <a:pt x="1892300" y="933450"/>
                  </a:cubicBezTo>
                  <a:cubicBezTo>
                    <a:pt x="1953260" y="925830"/>
                    <a:pt x="2114550" y="951230"/>
                    <a:pt x="2205990" y="965200"/>
                  </a:cubicBezTo>
                  <a:cubicBezTo>
                    <a:pt x="2278380" y="975360"/>
                    <a:pt x="2334260" y="996950"/>
                    <a:pt x="2399030" y="1003300"/>
                  </a:cubicBezTo>
                  <a:cubicBezTo>
                    <a:pt x="2462530" y="1010920"/>
                    <a:pt x="2548890" y="993140"/>
                    <a:pt x="2589530" y="1007110"/>
                  </a:cubicBezTo>
                  <a:cubicBezTo>
                    <a:pt x="2612390" y="1013460"/>
                    <a:pt x="2626360" y="1024890"/>
                    <a:pt x="2636520" y="1040130"/>
                  </a:cubicBezTo>
                  <a:cubicBezTo>
                    <a:pt x="2646680" y="1054100"/>
                    <a:pt x="2651760" y="1078230"/>
                    <a:pt x="2649220" y="1094740"/>
                  </a:cubicBezTo>
                  <a:cubicBezTo>
                    <a:pt x="2646680" y="1112520"/>
                    <a:pt x="2635250" y="1134110"/>
                    <a:pt x="2622550" y="1145540"/>
                  </a:cubicBezTo>
                  <a:cubicBezTo>
                    <a:pt x="2608580" y="1156970"/>
                    <a:pt x="2595880" y="1160780"/>
                    <a:pt x="2567940" y="1164590"/>
                  </a:cubicBezTo>
                  <a:cubicBezTo>
                    <a:pt x="2487930" y="1176020"/>
                    <a:pt x="2193290" y="1143000"/>
                    <a:pt x="2084070" y="1130300"/>
                  </a:cubicBezTo>
                  <a:cubicBezTo>
                    <a:pt x="2028190" y="1123950"/>
                    <a:pt x="2009140" y="1113790"/>
                    <a:pt x="1957070" y="1108710"/>
                  </a:cubicBezTo>
                  <a:cubicBezTo>
                    <a:pt x="1871980" y="1099820"/>
                    <a:pt x="1751330" y="1112520"/>
                    <a:pt x="1624330" y="1102360"/>
                  </a:cubicBezTo>
                  <a:cubicBezTo>
                    <a:pt x="1450340" y="1088390"/>
                    <a:pt x="1203960" y="1026160"/>
                    <a:pt x="1009650" y="1010920"/>
                  </a:cubicBezTo>
                  <a:cubicBezTo>
                    <a:pt x="836930" y="996950"/>
                    <a:pt x="642620" y="1000760"/>
                    <a:pt x="513080" y="1007110"/>
                  </a:cubicBezTo>
                  <a:cubicBezTo>
                    <a:pt x="430530" y="1012190"/>
                    <a:pt x="350520" y="1040130"/>
                    <a:pt x="307340" y="1029970"/>
                  </a:cubicBezTo>
                  <a:cubicBezTo>
                    <a:pt x="285750" y="1023620"/>
                    <a:pt x="271780" y="1012190"/>
                    <a:pt x="261620" y="998220"/>
                  </a:cubicBezTo>
                  <a:cubicBezTo>
                    <a:pt x="251460" y="982980"/>
                    <a:pt x="246380" y="961390"/>
                    <a:pt x="248920" y="943610"/>
                  </a:cubicBezTo>
                  <a:cubicBezTo>
                    <a:pt x="250190" y="927100"/>
                    <a:pt x="262890" y="905510"/>
                    <a:pt x="274320" y="894080"/>
                  </a:cubicBezTo>
                  <a:cubicBezTo>
                    <a:pt x="283210" y="885190"/>
                    <a:pt x="307340" y="876300"/>
                    <a:pt x="307340" y="8763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3745563" y="7462508"/>
            <a:ext cx="4057049" cy="650147"/>
            <a:chOff x="0" y="0"/>
            <a:chExt cx="1068523" cy="1712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8523" cy="171232"/>
            </a:xfrm>
            <a:custGeom>
              <a:avLst/>
              <a:gdLst/>
              <a:ahLst/>
              <a:cxnLst/>
              <a:rect r="r" b="b" t="t" l="l"/>
              <a:pathLst>
                <a:path h="171232" w="1068523">
                  <a:moveTo>
                    <a:pt x="0" y="0"/>
                  </a:moveTo>
                  <a:lnTo>
                    <a:pt x="1068523" y="0"/>
                  </a:lnTo>
                  <a:lnTo>
                    <a:pt x="1068523" y="171232"/>
                  </a:lnTo>
                  <a:lnTo>
                    <a:pt x="0" y="171232"/>
                  </a:lnTo>
                  <a:close/>
                </a:path>
              </a:pathLst>
            </a:custGeom>
            <a:solidFill>
              <a:srgbClr val="FBFB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68523" cy="228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  <a:r>
                <a:rPr lang="en-US" b="true" sz="29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Software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188928" y="4012101"/>
            <a:ext cx="1391484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25010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74543" y="4568362"/>
            <a:ext cx="523227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rt Crop Advisory System for Small and Marginal Farmers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070" y="0"/>
            <a:ext cx="3342634" cy="1703546"/>
          </a:xfrm>
          <a:custGeom>
            <a:avLst/>
            <a:gdLst/>
            <a:ahLst/>
            <a:cxnLst/>
            <a:rect r="r" b="b" t="t" l="l"/>
            <a:pathLst>
              <a:path h="1703546" w="3342634">
                <a:moveTo>
                  <a:pt x="0" y="0"/>
                </a:moveTo>
                <a:lnTo>
                  <a:pt x="3342635" y="0"/>
                </a:lnTo>
                <a:lnTo>
                  <a:pt x="3342635" y="1703546"/>
                </a:lnTo>
                <a:lnTo>
                  <a:pt x="0" y="170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144000" y="1684496"/>
            <a:ext cx="0" cy="99803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144000" y="3218657"/>
            <a:ext cx="406437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99010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</a:t>
            </a:r>
            <a:r>
              <a:rPr lang="en-US" b="true" sz="2699">
                <a:solidFill>
                  <a:srgbClr val="99010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24" y="3941153"/>
            <a:ext cx="9096351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Knowledge Gaps: Reliance on tradition/local dealers; lack of timely, scientific advice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Yields, High Costs: Poor crop/pest guidance → 83% overuse fertilizers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Climate &amp; Market Risk: 80% hit by erratic weather; 75% lack fair market access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Divide: 70% low literacy; prefer local languages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Survey Stats: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76.3% → Financial stress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75.6% → Market issues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51.1% → Lack of training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12.5% saw income &gt; costs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59174" y="1589246"/>
            <a:ext cx="1852455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9296400" y="1735296"/>
            <a:ext cx="8478720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Aligned with SIH goals: Inclusive tech, scalable architecture, sustainable agriculture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9144024" y="3015457"/>
            <a:ext cx="9289495" cy="115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225639" y="-279976"/>
            <a:ext cx="2536519" cy="2053372"/>
          </a:xfrm>
          <a:custGeom>
            <a:avLst/>
            <a:gdLst/>
            <a:ahLst/>
            <a:cxnLst/>
            <a:rect r="r" b="b" t="t" l="l"/>
            <a:pathLst>
              <a:path h="2053372" w="2536519">
                <a:moveTo>
                  <a:pt x="0" y="0"/>
                </a:moveTo>
                <a:lnTo>
                  <a:pt x="2536519" y="0"/>
                </a:lnTo>
                <a:lnTo>
                  <a:pt x="2536519" y="2053372"/>
                </a:lnTo>
                <a:lnTo>
                  <a:pt x="0" y="2053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1756562"/>
            <a:ext cx="280068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99010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  <a:r>
              <a:rPr lang="en-US" b="true" sz="2799">
                <a:solidFill>
                  <a:srgbClr val="99010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5176" y="2283936"/>
            <a:ext cx="6810432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 &amp; marginal farmers = 86% of India’s farming community, produces only 50% of output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863" y="3447257"/>
            <a:ext cx="662594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challenges: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Limited access to accurate crop advisory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Vulnerability to climate risks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Poor access to market data &amp; financial 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863" y="5210920"/>
            <a:ext cx="8695181" cy="4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divide persistsdue to: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literacy rates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Language diversity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Lack of localized, user-friendly tools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solution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 multilingual, AI-powered mobile app &amp; chat bot that: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real-time, location-specific farm advisory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Supports crop selection, soil health, pest/disease detection, fertilizer guidance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Offers voice support for low-literate users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Aligned with SIH goals: Inclusive tech, scalable architecture, sustainable agriculture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30070" y="0"/>
            <a:ext cx="3342634" cy="1703546"/>
          </a:xfrm>
          <a:custGeom>
            <a:avLst/>
            <a:gdLst/>
            <a:ahLst/>
            <a:cxnLst/>
            <a:rect r="r" b="b" t="t" l="l"/>
            <a:pathLst>
              <a:path h="1703546" w="3342634">
                <a:moveTo>
                  <a:pt x="0" y="0"/>
                </a:moveTo>
                <a:lnTo>
                  <a:pt x="3342635" y="0"/>
                </a:lnTo>
                <a:lnTo>
                  <a:pt x="3342635" y="1703546"/>
                </a:lnTo>
                <a:lnTo>
                  <a:pt x="0" y="170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9759" y="1583803"/>
            <a:ext cx="187926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4" id="4"/>
          <p:cNvSpPr/>
          <p:nvPr/>
        </p:nvSpPr>
        <p:spPr>
          <a:xfrm flipH="true">
            <a:off x="9323759" y="1631428"/>
            <a:ext cx="0" cy="88048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-939031" y="8889061"/>
            <a:ext cx="10262791" cy="19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9759" y="2194657"/>
            <a:ext cx="863626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Impact of Limited Advisory: Yield, Costs, and Environment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700" y="3255235"/>
            <a:ext cx="9144000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Yield Losses: 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science-based crop planning or timely pest alerts, yield losses can reach up to 30% annually. For example, crop diseases alone are responsible for 20–40% loss annually in India.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130" y="4423635"/>
            <a:ext cx="9001125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Input Expenditures: 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Overuse or incorrect use of fertilizers/pesticides is common due to lack of soil data—83.6% of surveyed Indian farmers use synthetic fertilizers, often inefficiently.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694" y="5551487"/>
            <a:ext cx="8916616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Environmental Degradation: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Blind fertilizer usage increases soil and water contamination, while limited irrigation advisory leads to wastage of precious water resources. Flood irrigation (used by 62.5% of smallholders) is linked to soil erosion and salinity issues.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130" y="7107833"/>
            <a:ext cx="9144000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Market/Price Exploitation: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Poor access to market rates forces distress sales; ~75% report market difficulties and low price realization. Many must sell to local intermediaries at prices 15–20% below market value.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66000" y="1646396"/>
            <a:ext cx="8477501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Proposed Solution: Multilingual AI-Powered Mobile App/Chatbot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80275" y="2573496"/>
            <a:ext cx="8792797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unified, AI-powered mobile platform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designed to provide real-time, personalized agricultural advisory to small and marginal farmers by integrating multiple features into a single app or voice-chatbot.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89800" y="3620611"/>
            <a:ext cx="847750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attributes: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Multilingual (Indian languages), text and voice support, smartphone and basic phone accessible, scalable API integration.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27271" y="4627086"/>
            <a:ext cx="426795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Functional Modules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16734" y="8259048"/>
            <a:ext cx="8792797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Location-specific Crop Advisory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AI recommendations on which crops to sow, considering soil type, previous crops, market demand, weather, and available resources.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51700" y="6129258"/>
            <a:ext cx="846506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Weather Alerts and Climate Risk: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Real-time, hyperlocal weather forecasting and push notifications for impending events such as rain, frost, or heatwaves—fed by IMD/APIs and in-field IoT sensors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16734" y="7185898"/>
            <a:ext cx="8776032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Pest and Disease Detection: 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Image-based diagnosis via smartphone camera, chatbot upload, or WhatsApp, returning AI-driven analysis with recommended interventions (organic and chemical).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3759" y="5027533"/>
            <a:ext cx="8700075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Prices and Notifications: </a:t>
            </a: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Synchronization with Agmarknet and eNAM for daily Mandi/market rates; price-trend alerts and location-wise insights.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16734" y="9239489"/>
            <a:ext cx="8792797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Voice Support for Low-Literate Farmers: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Chatbot listens and responds in regional languages (Hindi, Punjabi, Bengali, Marathi, etc.) using advanced speech recognition and text-to-speech synthesis.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257" y="9060511"/>
            <a:ext cx="319539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Case Studies/Impact Papers: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759" y="9466276"/>
            <a:ext cx="523255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Ama Krushi-Large-Scale Digital Advisory Impact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692" y="9801556"/>
            <a:ext cx="608588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IAMAI 2025: Al in Agriculture-Impact and Market Trends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-225639" y="-279976"/>
            <a:ext cx="2450234" cy="1983522"/>
          </a:xfrm>
          <a:custGeom>
            <a:avLst/>
            <a:gdLst/>
            <a:ahLst/>
            <a:cxnLst/>
            <a:rect r="r" b="b" t="t" l="l"/>
            <a:pathLst>
              <a:path h="1983522" w="2450234">
                <a:moveTo>
                  <a:pt x="0" y="0"/>
                </a:moveTo>
                <a:lnTo>
                  <a:pt x="2450234" y="0"/>
                </a:lnTo>
                <a:lnTo>
                  <a:pt x="2450234" y="1983522"/>
                </a:lnTo>
                <a:lnTo>
                  <a:pt x="0" y="1983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3648" y="2249226"/>
            <a:ext cx="5354269" cy="7717865"/>
          </a:xfrm>
          <a:custGeom>
            <a:avLst/>
            <a:gdLst/>
            <a:ahLst/>
            <a:cxnLst/>
            <a:rect r="r" b="b" t="t" l="l"/>
            <a:pathLst>
              <a:path h="7717865" w="5354269">
                <a:moveTo>
                  <a:pt x="0" y="0"/>
                </a:moveTo>
                <a:lnTo>
                  <a:pt x="5354269" y="0"/>
                </a:lnTo>
                <a:lnTo>
                  <a:pt x="5354269" y="7717865"/>
                </a:lnTo>
                <a:lnTo>
                  <a:pt x="0" y="7717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7577917" y="2321509"/>
            <a:ext cx="0" cy="76455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290503" y="1524868"/>
            <a:ext cx="18408034" cy="20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630070" y="0"/>
            <a:ext cx="3342634" cy="1602795"/>
          </a:xfrm>
          <a:custGeom>
            <a:avLst/>
            <a:gdLst/>
            <a:ahLst/>
            <a:cxnLst/>
            <a:rect r="r" b="b" t="t" l="l"/>
            <a:pathLst>
              <a:path h="1602795" w="3342634">
                <a:moveTo>
                  <a:pt x="0" y="0"/>
                </a:moveTo>
                <a:lnTo>
                  <a:pt x="3342635" y="0"/>
                </a:lnTo>
                <a:lnTo>
                  <a:pt x="3342635" y="1602795"/>
                </a:lnTo>
                <a:lnTo>
                  <a:pt x="0" y="1602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285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11492982" y="7388788"/>
            <a:ext cx="153346" cy="551249"/>
            <a:chOff x="0" y="0"/>
            <a:chExt cx="40387" cy="1451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387" cy="145185"/>
            </a:xfrm>
            <a:custGeom>
              <a:avLst/>
              <a:gdLst/>
              <a:ahLst/>
              <a:cxnLst/>
              <a:rect r="r" b="b" t="t" l="l"/>
              <a:pathLst>
                <a:path h="145185" w="40387">
                  <a:moveTo>
                    <a:pt x="0" y="0"/>
                  </a:moveTo>
                  <a:lnTo>
                    <a:pt x="40387" y="0"/>
                  </a:lnTo>
                  <a:lnTo>
                    <a:pt x="40387" y="145185"/>
                  </a:lnTo>
                  <a:lnTo>
                    <a:pt x="0" y="1451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0387" cy="17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34417" y="4154119"/>
            <a:ext cx="8589232" cy="2362039"/>
          </a:xfrm>
          <a:custGeom>
            <a:avLst/>
            <a:gdLst/>
            <a:ahLst/>
            <a:cxnLst/>
            <a:rect r="r" b="b" t="t" l="l"/>
            <a:pathLst>
              <a:path h="2362039" w="8589232">
                <a:moveTo>
                  <a:pt x="0" y="0"/>
                </a:moveTo>
                <a:lnTo>
                  <a:pt x="8589231" y="0"/>
                </a:lnTo>
                <a:lnTo>
                  <a:pt x="8589231" y="2362039"/>
                </a:lnTo>
                <a:lnTo>
                  <a:pt x="0" y="2362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8716" y="1970460"/>
            <a:ext cx="11085314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Android/iOS app (Flutter/React Native), chatbot web version, WhatsApp &amp; IVR support.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716" y="2331034"/>
            <a:ext cx="1186969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Multilingual NLP: AI models (Llama 3, GPT-4, etc.) fine-tuned on agri-domain data; supports 8+ languages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503" y="2694889"/>
            <a:ext cx="7344489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Voice Support: STT/TTS via Google Cloud APIs + offline fallback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0503" y="3065337"/>
            <a:ext cx="5545455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 FastAPI/Flask microservices integrating: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Soil health APIs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IMD weather data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Agmarknet mandi prices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models for pest/disease detection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1654" y="4790240"/>
            <a:ext cx="5032534" cy="155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AI/ML Models: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Crop advisory: Random Forests/SVM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Pest scan: CNNs/YOLO (PlantVillage, ICAR)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Weather alerts: LSTM/RNN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Federated learning for privacy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8575" y="6345672"/>
            <a:ext cx="8423767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Personalization: Farmer profile includes crop history, soil data, language, and usage patterns.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57150" y="6919077"/>
            <a:ext cx="8373523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Security: AES-256 encryption; GPS/income data stays on-device; strict consent model.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57150" y="7443905"/>
            <a:ext cx="934616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Continuous Learning: Real-time model tuning via federated Q&amp;A/image feedback.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38100" y="7712510"/>
            <a:ext cx="1071598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Accessible &amp; Inclusive: Visual/audio UI, offline caching, gender-sensitive &amp; low-literacy design.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9525" y="8038265"/>
            <a:ext cx="963263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Scalable: Modular APIs for fast rollout, FPO/FPC integration, easy feature expansion.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78414" y="1602795"/>
            <a:ext cx="496812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 and Key Tools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144110" y="1564695"/>
            <a:ext cx="749029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Methodology &amp; Build Approach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6955" y="8830745"/>
            <a:ext cx="348579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AgriVoice Voice &amp; Text Assistant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6955" y="9137450"/>
            <a:ext cx="262866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Agri Bot with LangChain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6955" y="9510830"/>
            <a:ext cx="57950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GitHub - Project Kisan: Open Source Al Agri Assistant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4580" y="9817535"/>
            <a:ext cx="457045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Soil Nutrient Sensing Device at IIT Kanpur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0558" y="8344970"/>
            <a:ext cx="255924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References/Resources: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135678" y="5823585"/>
            <a:ext cx="1129665" cy="467678"/>
            <a:chOff x="0" y="0"/>
            <a:chExt cx="1506220" cy="62357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50800"/>
              <a:ext cx="1409700" cy="530860"/>
            </a:xfrm>
            <a:custGeom>
              <a:avLst/>
              <a:gdLst/>
              <a:ahLst/>
              <a:cxnLst/>
              <a:rect r="r" b="b" t="t" l="l"/>
              <a:pathLst>
                <a:path h="530860" w="1409700">
                  <a:moveTo>
                    <a:pt x="420370" y="275590"/>
                  </a:moveTo>
                  <a:cubicBezTo>
                    <a:pt x="974090" y="281940"/>
                    <a:pt x="985520" y="293370"/>
                    <a:pt x="996950" y="307340"/>
                  </a:cubicBezTo>
                  <a:cubicBezTo>
                    <a:pt x="1004570" y="317500"/>
                    <a:pt x="1009650" y="330200"/>
                    <a:pt x="1010920" y="344170"/>
                  </a:cubicBezTo>
                  <a:cubicBezTo>
                    <a:pt x="1012190" y="361950"/>
                    <a:pt x="1004570" y="387350"/>
                    <a:pt x="996950" y="402590"/>
                  </a:cubicBezTo>
                  <a:cubicBezTo>
                    <a:pt x="989330" y="414020"/>
                    <a:pt x="977900" y="422910"/>
                    <a:pt x="966470" y="429260"/>
                  </a:cubicBezTo>
                  <a:cubicBezTo>
                    <a:pt x="955040" y="434340"/>
                    <a:pt x="944880" y="436880"/>
                    <a:pt x="927100" y="438150"/>
                  </a:cubicBezTo>
                  <a:cubicBezTo>
                    <a:pt x="890270" y="439420"/>
                    <a:pt x="822960" y="416560"/>
                    <a:pt x="750570" y="410210"/>
                  </a:cubicBezTo>
                  <a:cubicBezTo>
                    <a:pt x="637540" y="400050"/>
                    <a:pt x="438150" y="397510"/>
                    <a:pt x="313690" y="403860"/>
                  </a:cubicBezTo>
                  <a:cubicBezTo>
                    <a:pt x="219710" y="408940"/>
                    <a:pt x="118110" y="444500"/>
                    <a:pt x="67310" y="433070"/>
                  </a:cubicBezTo>
                  <a:cubicBezTo>
                    <a:pt x="43180" y="427990"/>
                    <a:pt x="29210" y="416560"/>
                    <a:pt x="17780" y="401320"/>
                  </a:cubicBezTo>
                  <a:cubicBezTo>
                    <a:pt x="6350" y="386080"/>
                    <a:pt x="0" y="361950"/>
                    <a:pt x="1270" y="342900"/>
                  </a:cubicBezTo>
                  <a:cubicBezTo>
                    <a:pt x="2540" y="325120"/>
                    <a:pt x="15240" y="302260"/>
                    <a:pt x="27940" y="289560"/>
                  </a:cubicBezTo>
                  <a:cubicBezTo>
                    <a:pt x="36830" y="279400"/>
                    <a:pt x="41910" y="275590"/>
                    <a:pt x="62230" y="269240"/>
                  </a:cubicBezTo>
                  <a:cubicBezTo>
                    <a:pt x="157480" y="243840"/>
                    <a:pt x="730250" y="245110"/>
                    <a:pt x="913130" y="256540"/>
                  </a:cubicBezTo>
                  <a:cubicBezTo>
                    <a:pt x="1002030" y="261620"/>
                    <a:pt x="1071880" y="269240"/>
                    <a:pt x="1108710" y="283210"/>
                  </a:cubicBezTo>
                  <a:cubicBezTo>
                    <a:pt x="1125220" y="289560"/>
                    <a:pt x="1134110" y="295910"/>
                    <a:pt x="1143000" y="304800"/>
                  </a:cubicBezTo>
                  <a:cubicBezTo>
                    <a:pt x="1151890" y="313690"/>
                    <a:pt x="1159510" y="325120"/>
                    <a:pt x="1162050" y="339090"/>
                  </a:cubicBezTo>
                  <a:cubicBezTo>
                    <a:pt x="1165860" y="355600"/>
                    <a:pt x="1164590" y="382270"/>
                    <a:pt x="1158240" y="398780"/>
                  </a:cubicBezTo>
                  <a:cubicBezTo>
                    <a:pt x="1151890" y="411480"/>
                    <a:pt x="1143000" y="421640"/>
                    <a:pt x="1132840" y="429260"/>
                  </a:cubicBezTo>
                  <a:cubicBezTo>
                    <a:pt x="1122680" y="436880"/>
                    <a:pt x="1115060" y="443230"/>
                    <a:pt x="1096010" y="444500"/>
                  </a:cubicBezTo>
                  <a:cubicBezTo>
                    <a:pt x="1042670" y="450850"/>
                    <a:pt x="877570" y="396240"/>
                    <a:pt x="778510" y="384810"/>
                  </a:cubicBezTo>
                  <a:cubicBezTo>
                    <a:pt x="693420" y="375920"/>
                    <a:pt x="588010" y="397510"/>
                    <a:pt x="537210" y="377190"/>
                  </a:cubicBezTo>
                  <a:cubicBezTo>
                    <a:pt x="509270" y="365760"/>
                    <a:pt x="488950" y="345440"/>
                    <a:pt x="480060" y="325120"/>
                  </a:cubicBezTo>
                  <a:cubicBezTo>
                    <a:pt x="472440" y="307340"/>
                    <a:pt x="472440" y="284480"/>
                    <a:pt x="480060" y="266700"/>
                  </a:cubicBezTo>
                  <a:cubicBezTo>
                    <a:pt x="490220" y="246380"/>
                    <a:pt x="509270" y="226060"/>
                    <a:pt x="538480" y="215900"/>
                  </a:cubicBezTo>
                  <a:cubicBezTo>
                    <a:pt x="599440" y="194310"/>
                    <a:pt x="758190" y="234950"/>
                    <a:pt x="847090" y="228600"/>
                  </a:cubicBezTo>
                  <a:cubicBezTo>
                    <a:pt x="915670" y="223520"/>
                    <a:pt x="967740" y="209550"/>
                    <a:pt x="1026160" y="194310"/>
                  </a:cubicBezTo>
                  <a:cubicBezTo>
                    <a:pt x="1083310" y="180340"/>
                    <a:pt x="1174750" y="127000"/>
                    <a:pt x="1195070" y="143510"/>
                  </a:cubicBezTo>
                  <a:cubicBezTo>
                    <a:pt x="1210310" y="156210"/>
                    <a:pt x="1192530" y="231140"/>
                    <a:pt x="1183640" y="232410"/>
                  </a:cubicBezTo>
                  <a:cubicBezTo>
                    <a:pt x="1178560" y="233680"/>
                    <a:pt x="1163320" y="207010"/>
                    <a:pt x="1160780" y="191770"/>
                  </a:cubicBezTo>
                  <a:cubicBezTo>
                    <a:pt x="1159510" y="173990"/>
                    <a:pt x="1167130" y="147320"/>
                    <a:pt x="1179830" y="132080"/>
                  </a:cubicBezTo>
                  <a:cubicBezTo>
                    <a:pt x="1191260" y="116840"/>
                    <a:pt x="1215390" y="104140"/>
                    <a:pt x="1233170" y="99060"/>
                  </a:cubicBezTo>
                  <a:cubicBezTo>
                    <a:pt x="1247140" y="95250"/>
                    <a:pt x="1262380" y="97790"/>
                    <a:pt x="1275080" y="101600"/>
                  </a:cubicBezTo>
                  <a:cubicBezTo>
                    <a:pt x="1287780" y="105410"/>
                    <a:pt x="1301750" y="114300"/>
                    <a:pt x="1310640" y="123190"/>
                  </a:cubicBezTo>
                  <a:cubicBezTo>
                    <a:pt x="1320800" y="133350"/>
                    <a:pt x="1327150" y="140970"/>
                    <a:pt x="1333500" y="158750"/>
                  </a:cubicBezTo>
                  <a:cubicBezTo>
                    <a:pt x="1346200" y="203200"/>
                    <a:pt x="1351280" y="349250"/>
                    <a:pt x="1343660" y="401320"/>
                  </a:cubicBezTo>
                  <a:cubicBezTo>
                    <a:pt x="1338580" y="429260"/>
                    <a:pt x="1333500" y="445770"/>
                    <a:pt x="1320800" y="461010"/>
                  </a:cubicBezTo>
                  <a:cubicBezTo>
                    <a:pt x="1306830" y="476250"/>
                    <a:pt x="1282700" y="487680"/>
                    <a:pt x="1263650" y="490220"/>
                  </a:cubicBezTo>
                  <a:cubicBezTo>
                    <a:pt x="1249680" y="494030"/>
                    <a:pt x="1234440" y="490220"/>
                    <a:pt x="1221740" y="485140"/>
                  </a:cubicBezTo>
                  <a:cubicBezTo>
                    <a:pt x="1207770" y="480060"/>
                    <a:pt x="1195070" y="472440"/>
                    <a:pt x="1186180" y="461010"/>
                  </a:cubicBezTo>
                  <a:cubicBezTo>
                    <a:pt x="1174750" y="447040"/>
                    <a:pt x="1163320" y="425450"/>
                    <a:pt x="1163320" y="401320"/>
                  </a:cubicBezTo>
                  <a:cubicBezTo>
                    <a:pt x="1163320" y="361950"/>
                    <a:pt x="1212850" y="294640"/>
                    <a:pt x="1223010" y="247650"/>
                  </a:cubicBezTo>
                  <a:cubicBezTo>
                    <a:pt x="1229360" y="212090"/>
                    <a:pt x="1217930" y="175260"/>
                    <a:pt x="1226820" y="148590"/>
                  </a:cubicBezTo>
                  <a:cubicBezTo>
                    <a:pt x="1233170" y="127000"/>
                    <a:pt x="1248410" y="106680"/>
                    <a:pt x="1263650" y="95250"/>
                  </a:cubicBezTo>
                  <a:cubicBezTo>
                    <a:pt x="1275080" y="86360"/>
                    <a:pt x="1290320" y="81280"/>
                    <a:pt x="1304290" y="80010"/>
                  </a:cubicBezTo>
                  <a:cubicBezTo>
                    <a:pt x="1318260" y="78740"/>
                    <a:pt x="1333500" y="78740"/>
                    <a:pt x="1347470" y="85090"/>
                  </a:cubicBezTo>
                  <a:cubicBezTo>
                    <a:pt x="1363980" y="92710"/>
                    <a:pt x="1385570" y="111760"/>
                    <a:pt x="1395730" y="128270"/>
                  </a:cubicBezTo>
                  <a:cubicBezTo>
                    <a:pt x="1403350" y="140970"/>
                    <a:pt x="1405890" y="153670"/>
                    <a:pt x="1405890" y="170180"/>
                  </a:cubicBezTo>
                  <a:cubicBezTo>
                    <a:pt x="1405890" y="194310"/>
                    <a:pt x="1394460" y="226060"/>
                    <a:pt x="1380490" y="260350"/>
                  </a:cubicBezTo>
                  <a:cubicBezTo>
                    <a:pt x="1362710" y="309880"/>
                    <a:pt x="1323340" y="389890"/>
                    <a:pt x="1294130" y="435610"/>
                  </a:cubicBezTo>
                  <a:cubicBezTo>
                    <a:pt x="1272540" y="467360"/>
                    <a:pt x="1261110" y="496570"/>
                    <a:pt x="1230630" y="511810"/>
                  </a:cubicBezTo>
                  <a:cubicBezTo>
                    <a:pt x="1193800" y="530860"/>
                    <a:pt x="1141730" y="527050"/>
                    <a:pt x="1074420" y="520700"/>
                  </a:cubicBezTo>
                  <a:cubicBezTo>
                    <a:pt x="953770" y="508000"/>
                    <a:pt x="650240" y="444500"/>
                    <a:pt x="566420" y="389890"/>
                  </a:cubicBezTo>
                  <a:cubicBezTo>
                    <a:pt x="529590" y="365760"/>
                    <a:pt x="515620" y="340360"/>
                    <a:pt x="505460" y="313690"/>
                  </a:cubicBezTo>
                  <a:cubicBezTo>
                    <a:pt x="496570" y="288290"/>
                    <a:pt x="515620" y="254000"/>
                    <a:pt x="502920" y="236220"/>
                  </a:cubicBezTo>
                  <a:cubicBezTo>
                    <a:pt x="488950" y="218440"/>
                    <a:pt x="457200" y="214630"/>
                    <a:pt x="425450" y="207010"/>
                  </a:cubicBezTo>
                  <a:cubicBezTo>
                    <a:pt x="379730" y="194310"/>
                    <a:pt x="295910" y="176530"/>
                    <a:pt x="250190" y="180340"/>
                  </a:cubicBezTo>
                  <a:cubicBezTo>
                    <a:pt x="219710" y="182880"/>
                    <a:pt x="190500" y="214630"/>
                    <a:pt x="176530" y="205740"/>
                  </a:cubicBezTo>
                  <a:cubicBezTo>
                    <a:pt x="161290" y="196850"/>
                    <a:pt x="151130" y="129540"/>
                    <a:pt x="165100" y="118110"/>
                  </a:cubicBezTo>
                  <a:cubicBezTo>
                    <a:pt x="185420" y="101600"/>
                    <a:pt x="265430" y="161290"/>
                    <a:pt x="327660" y="172720"/>
                  </a:cubicBezTo>
                  <a:cubicBezTo>
                    <a:pt x="403860" y="186690"/>
                    <a:pt x="543560" y="171450"/>
                    <a:pt x="591820" y="184150"/>
                  </a:cubicBezTo>
                  <a:cubicBezTo>
                    <a:pt x="610870" y="189230"/>
                    <a:pt x="618490" y="193040"/>
                    <a:pt x="629920" y="204470"/>
                  </a:cubicBezTo>
                  <a:cubicBezTo>
                    <a:pt x="642620" y="217170"/>
                    <a:pt x="656590" y="241300"/>
                    <a:pt x="659130" y="260350"/>
                  </a:cubicBezTo>
                  <a:cubicBezTo>
                    <a:pt x="661670" y="280670"/>
                    <a:pt x="654050" y="307340"/>
                    <a:pt x="643890" y="322580"/>
                  </a:cubicBezTo>
                  <a:cubicBezTo>
                    <a:pt x="636270" y="335280"/>
                    <a:pt x="623570" y="345440"/>
                    <a:pt x="612140" y="351790"/>
                  </a:cubicBezTo>
                  <a:cubicBezTo>
                    <a:pt x="599440" y="358140"/>
                    <a:pt x="586740" y="361950"/>
                    <a:pt x="570230" y="361950"/>
                  </a:cubicBezTo>
                  <a:cubicBezTo>
                    <a:pt x="546100" y="361950"/>
                    <a:pt x="516890" y="347980"/>
                    <a:pt x="481330" y="345440"/>
                  </a:cubicBezTo>
                  <a:cubicBezTo>
                    <a:pt x="430530" y="340360"/>
                    <a:pt x="340360" y="353060"/>
                    <a:pt x="295910" y="345440"/>
                  </a:cubicBezTo>
                  <a:cubicBezTo>
                    <a:pt x="269240" y="340360"/>
                    <a:pt x="250190" y="334010"/>
                    <a:pt x="236220" y="322580"/>
                  </a:cubicBezTo>
                  <a:cubicBezTo>
                    <a:pt x="224790" y="313690"/>
                    <a:pt x="217170" y="299720"/>
                    <a:pt x="212090" y="287020"/>
                  </a:cubicBezTo>
                  <a:cubicBezTo>
                    <a:pt x="207010" y="274320"/>
                    <a:pt x="203200" y="259080"/>
                    <a:pt x="207010" y="243840"/>
                  </a:cubicBezTo>
                  <a:cubicBezTo>
                    <a:pt x="209550" y="226060"/>
                    <a:pt x="223520" y="200660"/>
                    <a:pt x="236220" y="187960"/>
                  </a:cubicBezTo>
                  <a:cubicBezTo>
                    <a:pt x="246380" y="176530"/>
                    <a:pt x="256540" y="172720"/>
                    <a:pt x="274320" y="167640"/>
                  </a:cubicBezTo>
                  <a:cubicBezTo>
                    <a:pt x="304800" y="160020"/>
                    <a:pt x="374650" y="156210"/>
                    <a:pt x="412750" y="165100"/>
                  </a:cubicBezTo>
                  <a:cubicBezTo>
                    <a:pt x="441960" y="171450"/>
                    <a:pt x="472440" y="186690"/>
                    <a:pt x="486410" y="204470"/>
                  </a:cubicBezTo>
                  <a:cubicBezTo>
                    <a:pt x="499110" y="219710"/>
                    <a:pt x="502920" y="241300"/>
                    <a:pt x="502920" y="260350"/>
                  </a:cubicBezTo>
                  <a:cubicBezTo>
                    <a:pt x="501650" y="278130"/>
                    <a:pt x="495300" y="299720"/>
                    <a:pt x="481330" y="313690"/>
                  </a:cubicBezTo>
                  <a:cubicBezTo>
                    <a:pt x="464820" y="330200"/>
                    <a:pt x="426720" y="347980"/>
                    <a:pt x="402590" y="345440"/>
                  </a:cubicBezTo>
                  <a:cubicBezTo>
                    <a:pt x="377190" y="341630"/>
                    <a:pt x="344170" y="318770"/>
                    <a:pt x="332740" y="297180"/>
                  </a:cubicBezTo>
                  <a:cubicBezTo>
                    <a:pt x="321310" y="275590"/>
                    <a:pt x="323850" y="234950"/>
                    <a:pt x="332740" y="213360"/>
                  </a:cubicBezTo>
                  <a:cubicBezTo>
                    <a:pt x="340360" y="195580"/>
                    <a:pt x="358140" y="180340"/>
                    <a:pt x="374650" y="172720"/>
                  </a:cubicBezTo>
                  <a:cubicBezTo>
                    <a:pt x="391160" y="165100"/>
                    <a:pt x="412750" y="161290"/>
                    <a:pt x="431800" y="167640"/>
                  </a:cubicBezTo>
                  <a:cubicBezTo>
                    <a:pt x="454660" y="173990"/>
                    <a:pt x="485140" y="200660"/>
                    <a:pt x="496570" y="222250"/>
                  </a:cubicBezTo>
                  <a:cubicBezTo>
                    <a:pt x="504190" y="238760"/>
                    <a:pt x="504190" y="261620"/>
                    <a:pt x="499110" y="279400"/>
                  </a:cubicBezTo>
                  <a:cubicBezTo>
                    <a:pt x="494030" y="297180"/>
                    <a:pt x="481330" y="316230"/>
                    <a:pt x="467360" y="326390"/>
                  </a:cubicBezTo>
                  <a:cubicBezTo>
                    <a:pt x="452120" y="337820"/>
                    <a:pt x="434340" y="341630"/>
                    <a:pt x="412750" y="345440"/>
                  </a:cubicBezTo>
                  <a:cubicBezTo>
                    <a:pt x="381000" y="350520"/>
                    <a:pt x="327660" y="350520"/>
                    <a:pt x="295910" y="345440"/>
                  </a:cubicBezTo>
                  <a:cubicBezTo>
                    <a:pt x="271780" y="340360"/>
                    <a:pt x="250190" y="334010"/>
                    <a:pt x="236220" y="322580"/>
                  </a:cubicBezTo>
                  <a:cubicBezTo>
                    <a:pt x="224790" y="313690"/>
                    <a:pt x="217170" y="299720"/>
                    <a:pt x="212090" y="287020"/>
                  </a:cubicBezTo>
                  <a:cubicBezTo>
                    <a:pt x="207010" y="274320"/>
                    <a:pt x="204470" y="257810"/>
                    <a:pt x="207010" y="243840"/>
                  </a:cubicBezTo>
                  <a:cubicBezTo>
                    <a:pt x="208280" y="229870"/>
                    <a:pt x="213360" y="215900"/>
                    <a:pt x="222250" y="204470"/>
                  </a:cubicBezTo>
                  <a:cubicBezTo>
                    <a:pt x="229870" y="193040"/>
                    <a:pt x="236220" y="182880"/>
                    <a:pt x="254000" y="175260"/>
                  </a:cubicBezTo>
                  <a:cubicBezTo>
                    <a:pt x="295910" y="158750"/>
                    <a:pt x="433070" y="162560"/>
                    <a:pt x="495300" y="167640"/>
                  </a:cubicBezTo>
                  <a:cubicBezTo>
                    <a:pt x="534670" y="170180"/>
                    <a:pt x="565150" y="173990"/>
                    <a:pt x="591820" y="184150"/>
                  </a:cubicBezTo>
                  <a:cubicBezTo>
                    <a:pt x="613410" y="193040"/>
                    <a:pt x="632460" y="205740"/>
                    <a:pt x="643890" y="220980"/>
                  </a:cubicBezTo>
                  <a:cubicBezTo>
                    <a:pt x="654050" y="232410"/>
                    <a:pt x="659130" y="246380"/>
                    <a:pt x="659130" y="260350"/>
                  </a:cubicBezTo>
                  <a:cubicBezTo>
                    <a:pt x="660400" y="279400"/>
                    <a:pt x="655320" y="306070"/>
                    <a:pt x="643890" y="322580"/>
                  </a:cubicBezTo>
                  <a:cubicBezTo>
                    <a:pt x="632460" y="339090"/>
                    <a:pt x="617220" y="350520"/>
                    <a:pt x="591820" y="359410"/>
                  </a:cubicBezTo>
                  <a:cubicBezTo>
                    <a:pt x="539750" y="375920"/>
                    <a:pt x="401320" y="367030"/>
                    <a:pt x="331470" y="359410"/>
                  </a:cubicBezTo>
                  <a:cubicBezTo>
                    <a:pt x="284480" y="354330"/>
                    <a:pt x="247650" y="344170"/>
                    <a:pt x="212090" y="331470"/>
                  </a:cubicBezTo>
                  <a:cubicBezTo>
                    <a:pt x="179070" y="318770"/>
                    <a:pt x="149860" y="303530"/>
                    <a:pt x="124460" y="285750"/>
                  </a:cubicBezTo>
                  <a:cubicBezTo>
                    <a:pt x="100330" y="270510"/>
                    <a:pt x="78740" y="254000"/>
                    <a:pt x="63500" y="231140"/>
                  </a:cubicBezTo>
                  <a:cubicBezTo>
                    <a:pt x="45720" y="205740"/>
                    <a:pt x="24130" y="166370"/>
                    <a:pt x="27940" y="137160"/>
                  </a:cubicBezTo>
                  <a:cubicBezTo>
                    <a:pt x="31750" y="107950"/>
                    <a:pt x="59690" y="74930"/>
                    <a:pt x="86360" y="54610"/>
                  </a:cubicBezTo>
                  <a:cubicBezTo>
                    <a:pt x="114300" y="33020"/>
                    <a:pt x="158750" y="22860"/>
                    <a:pt x="193040" y="13970"/>
                  </a:cubicBezTo>
                  <a:cubicBezTo>
                    <a:pt x="223520" y="5080"/>
                    <a:pt x="245110" y="0"/>
                    <a:pt x="279400" y="0"/>
                  </a:cubicBezTo>
                  <a:cubicBezTo>
                    <a:pt x="334010" y="0"/>
                    <a:pt x="435610" y="20320"/>
                    <a:pt x="488950" y="34290"/>
                  </a:cubicBezTo>
                  <a:cubicBezTo>
                    <a:pt x="524510" y="43180"/>
                    <a:pt x="547370" y="50800"/>
                    <a:pt x="572770" y="66040"/>
                  </a:cubicBezTo>
                  <a:cubicBezTo>
                    <a:pt x="599440" y="82550"/>
                    <a:pt x="636270" y="101600"/>
                    <a:pt x="647700" y="128270"/>
                  </a:cubicBezTo>
                  <a:cubicBezTo>
                    <a:pt x="657860" y="153670"/>
                    <a:pt x="618490" y="195580"/>
                    <a:pt x="637540" y="222250"/>
                  </a:cubicBezTo>
                  <a:cubicBezTo>
                    <a:pt x="678180" y="280670"/>
                    <a:pt x="975360" y="321310"/>
                    <a:pt x="1065530" y="331470"/>
                  </a:cubicBezTo>
                  <a:cubicBezTo>
                    <a:pt x="1104900" y="336550"/>
                    <a:pt x="1130300" y="346710"/>
                    <a:pt x="1154430" y="330200"/>
                  </a:cubicBezTo>
                  <a:cubicBezTo>
                    <a:pt x="1193800" y="303530"/>
                    <a:pt x="1211580" y="165100"/>
                    <a:pt x="1234440" y="128270"/>
                  </a:cubicBezTo>
                  <a:cubicBezTo>
                    <a:pt x="1244600" y="110490"/>
                    <a:pt x="1250950" y="102870"/>
                    <a:pt x="1263650" y="95250"/>
                  </a:cubicBezTo>
                  <a:cubicBezTo>
                    <a:pt x="1275080" y="87630"/>
                    <a:pt x="1290320" y="81280"/>
                    <a:pt x="1304290" y="80010"/>
                  </a:cubicBezTo>
                  <a:cubicBezTo>
                    <a:pt x="1318260" y="78740"/>
                    <a:pt x="1333500" y="78740"/>
                    <a:pt x="1347470" y="85090"/>
                  </a:cubicBezTo>
                  <a:cubicBezTo>
                    <a:pt x="1363980" y="92710"/>
                    <a:pt x="1385570" y="106680"/>
                    <a:pt x="1395730" y="128270"/>
                  </a:cubicBezTo>
                  <a:cubicBezTo>
                    <a:pt x="1409700" y="157480"/>
                    <a:pt x="1407160" y="218440"/>
                    <a:pt x="1404620" y="255270"/>
                  </a:cubicBezTo>
                  <a:cubicBezTo>
                    <a:pt x="1400810" y="284480"/>
                    <a:pt x="1394460" y="306070"/>
                    <a:pt x="1384300" y="334010"/>
                  </a:cubicBezTo>
                  <a:cubicBezTo>
                    <a:pt x="1369060" y="372110"/>
                    <a:pt x="1346200" y="435610"/>
                    <a:pt x="1320800" y="461010"/>
                  </a:cubicBezTo>
                  <a:cubicBezTo>
                    <a:pt x="1303020" y="478790"/>
                    <a:pt x="1283970" y="488950"/>
                    <a:pt x="1263650" y="490220"/>
                  </a:cubicBezTo>
                  <a:cubicBezTo>
                    <a:pt x="1244600" y="492760"/>
                    <a:pt x="1219200" y="486410"/>
                    <a:pt x="1202690" y="474980"/>
                  </a:cubicBezTo>
                  <a:cubicBezTo>
                    <a:pt x="1186180" y="464820"/>
                    <a:pt x="1174750" y="448310"/>
                    <a:pt x="1165860" y="422910"/>
                  </a:cubicBezTo>
                  <a:cubicBezTo>
                    <a:pt x="1150620" y="374650"/>
                    <a:pt x="1156970" y="237490"/>
                    <a:pt x="1160780" y="191770"/>
                  </a:cubicBezTo>
                  <a:cubicBezTo>
                    <a:pt x="1162050" y="172720"/>
                    <a:pt x="1163320" y="162560"/>
                    <a:pt x="1168400" y="149860"/>
                  </a:cubicBezTo>
                  <a:cubicBezTo>
                    <a:pt x="1173480" y="138430"/>
                    <a:pt x="1183640" y="125730"/>
                    <a:pt x="1193800" y="116840"/>
                  </a:cubicBezTo>
                  <a:cubicBezTo>
                    <a:pt x="1205230" y="107950"/>
                    <a:pt x="1219200" y="101600"/>
                    <a:pt x="1233170" y="99060"/>
                  </a:cubicBezTo>
                  <a:cubicBezTo>
                    <a:pt x="1245870" y="96520"/>
                    <a:pt x="1262380" y="97790"/>
                    <a:pt x="1275080" y="101600"/>
                  </a:cubicBezTo>
                  <a:cubicBezTo>
                    <a:pt x="1287780" y="105410"/>
                    <a:pt x="1301750" y="114300"/>
                    <a:pt x="1310640" y="123190"/>
                  </a:cubicBezTo>
                  <a:cubicBezTo>
                    <a:pt x="1320800" y="133350"/>
                    <a:pt x="1329690" y="143510"/>
                    <a:pt x="1333500" y="158750"/>
                  </a:cubicBezTo>
                  <a:cubicBezTo>
                    <a:pt x="1339850" y="186690"/>
                    <a:pt x="1350010" y="243840"/>
                    <a:pt x="1325880" y="274320"/>
                  </a:cubicBezTo>
                  <a:cubicBezTo>
                    <a:pt x="1286510" y="325120"/>
                    <a:pt x="1121410" y="346710"/>
                    <a:pt x="1033780" y="368300"/>
                  </a:cubicBezTo>
                  <a:cubicBezTo>
                    <a:pt x="965200" y="383540"/>
                    <a:pt x="910590" y="393700"/>
                    <a:pt x="847090" y="397510"/>
                  </a:cubicBezTo>
                  <a:cubicBezTo>
                    <a:pt x="784860" y="402590"/>
                    <a:pt x="712470" y="400050"/>
                    <a:pt x="656590" y="396240"/>
                  </a:cubicBezTo>
                  <a:cubicBezTo>
                    <a:pt x="612140" y="392430"/>
                    <a:pt x="568960" y="392430"/>
                    <a:pt x="537210" y="377190"/>
                  </a:cubicBezTo>
                  <a:cubicBezTo>
                    <a:pt x="513080" y="365760"/>
                    <a:pt x="488950" y="345440"/>
                    <a:pt x="480060" y="325120"/>
                  </a:cubicBezTo>
                  <a:cubicBezTo>
                    <a:pt x="472440" y="307340"/>
                    <a:pt x="472440" y="284480"/>
                    <a:pt x="480060" y="266700"/>
                  </a:cubicBezTo>
                  <a:cubicBezTo>
                    <a:pt x="490220" y="246380"/>
                    <a:pt x="513080" y="224790"/>
                    <a:pt x="538480" y="215900"/>
                  </a:cubicBezTo>
                  <a:cubicBezTo>
                    <a:pt x="570230" y="204470"/>
                    <a:pt x="610870" y="213360"/>
                    <a:pt x="659130" y="214630"/>
                  </a:cubicBezTo>
                  <a:cubicBezTo>
                    <a:pt x="730250" y="217170"/>
                    <a:pt x="844550" y="219710"/>
                    <a:pt x="924560" y="233680"/>
                  </a:cubicBezTo>
                  <a:cubicBezTo>
                    <a:pt x="991870" y="245110"/>
                    <a:pt x="1069340" y="262890"/>
                    <a:pt x="1108710" y="283210"/>
                  </a:cubicBezTo>
                  <a:cubicBezTo>
                    <a:pt x="1130300" y="294640"/>
                    <a:pt x="1145540" y="304800"/>
                    <a:pt x="1154430" y="321310"/>
                  </a:cubicBezTo>
                  <a:cubicBezTo>
                    <a:pt x="1163320" y="336550"/>
                    <a:pt x="1165860" y="361950"/>
                    <a:pt x="1164590" y="379730"/>
                  </a:cubicBezTo>
                  <a:cubicBezTo>
                    <a:pt x="1162050" y="392430"/>
                    <a:pt x="1156970" y="405130"/>
                    <a:pt x="1146810" y="415290"/>
                  </a:cubicBezTo>
                  <a:cubicBezTo>
                    <a:pt x="1135380" y="427990"/>
                    <a:pt x="1118870" y="440690"/>
                    <a:pt x="1096010" y="444500"/>
                  </a:cubicBezTo>
                  <a:cubicBezTo>
                    <a:pt x="1054100" y="453390"/>
                    <a:pt x="989330" y="422910"/>
                    <a:pt x="914400" y="419100"/>
                  </a:cubicBezTo>
                  <a:cubicBezTo>
                    <a:pt x="795020" y="412750"/>
                    <a:pt x="594360" y="434340"/>
                    <a:pt x="447040" y="436880"/>
                  </a:cubicBezTo>
                  <a:cubicBezTo>
                    <a:pt x="313690" y="438150"/>
                    <a:pt x="134620" y="453390"/>
                    <a:pt x="67310" y="433070"/>
                  </a:cubicBezTo>
                  <a:cubicBezTo>
                    <a:pt x="41910" y="425450"/>
                    <a:pt x="29210" y="414020"/>
                    <a:pt x="17780" y="401320"/>
                  </a:cubicBezTo>
                  <a:cubicBezTo>
                    <a:pt x="8890" y="389890"/>
                    <a:pt x="3810" y="377190"/>
                    <a:pt x="2540" y="363220"/>
                  </a:cubicBezTo>
                  <a:cubicBezTo>
                    <a:pt x="0" y="350520"/>
                    <a:pt x="1270" y="336550"/>
                    <a:pt x="5080" y="323850"/>
                  </a:cubicBezTo>
                  <a:cubicBezTo>
                    <a:pt x="10160" y="311150"/>
                    <a:pt x="17780" y="298450"/>
                    <a:pt x="27940" y="289560"/>
                  </a:cubicBezTo>
                  <a:cubicBezTo>
                    <a:pt x="36830" y="280670"/>
                    <a:pt x="44450" y="275590"/>
                    <a:pt x="62230" y="269240"/>
                  </a:cubicBezTo>
                  <a:cubicBezTo>
                    <a:pt x="106680" y="255270"/>
                    <a:pt x="218440" y="243840"/>
                    <a:pt x="313690" y="238760"/>
                  </a:cubicBezTo>
                  <a:cubicBezTo>
                    <a:pt x="435610" y="231140"/>
                    <a:pt x="619760" y="229870"/>
                    <a:pt x="736600" y="240030"/>
                  </a:cubicBezTo>
                  <a:cubicBezTo>
                    <a:pt x="819150" y="246380"/>
                    <a:pt x="902970" y="255270"/>
                    <a:pt x="947420" y="273050"/>
                  </a:cubicBezTo>
                  <a:cubicBezTo>
                    <a:pt x="971550" y="283210"/>
                    <a:pt x="985520" y="293370"/>
                    <a:pt x="996950" y="307340"/>
                  </a:cubicBezTo>
                  <a:cubicBezTo>
                    <a:pt x="1004570" y="317500"/>
                    <a:pt x="1009650" y="331470"/>
                    <a:pt x="1010920" y="344170"/>
                  </a:cubicBezTo>
                  <a:cubicBezTo>
                    <a:pt x="1012190" y="356870"/>
                    <a:pt x="1010920" y="370840"/>
                    <a:pt x="1005840" y="384810"/>
                  </a:cubicBezTo>
                  <a:cubicBezTo>
                    <a:pt x="998220" y="400050"/>
                    <a:pt x="991870" y="417830"/>
                    <a:pt x="966470" y="429260"/>
                  </a:cubicBezTo>
                  <a:cubicBezTo>
                    <a:pt x="890270" y="463550"/>
                    <a:pt x="483870" y="455930"/>
                    <a:pt x="401320" y="430530"/>
                  </a:cubicBezTo>
                  <a:cubicBezTo>
                    <a:pt x="375920" y="422910"/>
                    <a:pt x="365760" y="412750"/>
                    <a:pt x="355600" y="398780"/>
                  </a:cubicBezTo>
                  <a:cubicBezTo>
                    <a:pt x="346710" y="384810"/>
                    <a:pt x="340360" y="361950"/>
                    <a:pt x="342900" y="345440"/>
                  </a:cubicBezTo>
                  <a:cubicBezTo>
                    <a:pt x="344170" y="327660"/>
                    <a:pt x="355600" y="307340"/>
                    <a:pt x="368300" y="295910"/>
                  </a:cubicBezTo>
                  <a:cubicBezTo>
                    <a:pt x="381000" y="284480"/>
                    <a:pt x="420370" y="275590"/>
                    <a:pt x="420370" y="275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9" id="29"/>
          <p:cNvSpPr txBox="true"/>
          <p:nvPr/>
        </p:nvSpPr>
        <p:spPr>
          <a:xfrm rot="0">
            <a:off x="6255475" y="5867517"/>
            <a:ext cx="327219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End-to-end system data flow 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-38100" y="-264126"/>
            <a:ext cx="2525047" cy="2044086"/>
          </a:xfrm>
          <a:custGeom>
            <a:avLst/>
            <a:gdLst/>
            <a:ahLst/>
            <a:cxnLst/>
            <a:rect r="r" b="b" t="t" l="l"/>
            <a:pathLst>
              <a:path h="2044086" w="2525047">
                <a:moveTo>
                  <a:pt x="0" y="0"/>
                </a:moveTo>
                <a:lnTo>
                  <a:pt x="2525047" y="0"/>
                </a:lnTo>
                <a:lnTo>
                  <a:pt x="2525047" y="2044086"/>
                </a:lnTo>
                <a:lnTo>
                  <a:pt x="0" y="2044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576" y="5996698"/>
            <a:ext cx="8426066" cy="2389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Screen Modules: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Ask Crop Doctor (chat/image)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My Soil Health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Weather Alerts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Prices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Govt Schemes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9019422" y="1695247"/>
            <a:ext cx="0" cy="85917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47576" y="3376016"/>
            <a:ext cx="8670369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Stepwise Experience: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 &amp; Onboarding: Mobile-based, via OTP, WhatsApp, or FPO/FPC support.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Profile Setup: Guided entry of farm size, crops, soil test (manual/photo/QR), voice sample for language.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6759" y="5520373"/>
            <a:ext cx="145196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52181" y="5941453"/>
            <a:ext cx="25132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Crop Planning: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2181" y="6399923"/>
            <a:ext cx="302192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 Diagnosis: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42656" y="6867919"/>
            <a:ext cx="27593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Strategy: </a:t>
            </a:r>
          </a:p>
        </p:txBody>
      </p:sp>
      <p:sp>
        <p:nvSpPr>
          <p:cNvPr name="AutoShape 9" id="9"/>
          <p:cNvSpPr/>
          <p:nvPr/>
        </p:nvSpPr>
        <p:spPr>
          <a:xfrm>
            <a:off x="159575" y="1676197"/>
            <a:ext cx="1954109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4630070" y="0"/>
            <a:ext cx="3342634" cy="1703546"/>
          </a:xfrm>
          <a:custGeom>
            <a:avLst/>
            <a:gdLst/>
            <a:ahLst/>
            <a:cxnLst/>
            <a:rect r="r" b="b" t="t" l="l"/>
            <a:pathLst>
              <a:path h="1703546" w="3342634">
                <a:moveTo>
                  <a:pt x="0" y="0"/>
                </a:moveTo>
                <a:lnTo>
                  <a:pt x="3342635" y="0"/>
                </a:lnTo>
                <a:lnTo>
                  <a:pt x="3342635" y="1703546"/>
                </a:lnTo>
                <a:lnTo>
                  <a:pt x="0" y="170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7576" y="1929193"/>
            <a:ext cx="731524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System Functionality: User Journey and                         Modules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52181" y="8842020"/>
            <a:ext cx="46876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Smart India Hackathon 2025 Official Portal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52181" y="9196350"/>
            <a:ext cx="3536871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ICRISAT ISAT Advisory Tool Case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42656" y="9569730"/>
            <a:ext cx="3507581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Agri Bot: Al Chatbot for Farmers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42656" y="9838335"/>
            <a:ext cx="413075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CropSathi Smart Agriculture Platform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8357629"/>
            <a:ext cx="255924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References/Resources: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337762" y="-293793"/>
            <a:ext cx="2732924" cy="2212367"/>
          </a:xfrm>
          <a:custGeom>
            <a:avLst/>
            <a:gdLst/>
            <a:ahLst/>
            <a:cxnLst/>
            <a:rect r="r" b="b" t="t" l="l"/>
            <a:pathLst>
              <a:path h="2212367" w="2732924">
                <a:moveTo>
                  <a:pt x="0" y="0"/>
                </a:moveTo>
                <a:lnTo>
                  <a:pt x="2732924" y="0"/>
                </a:lnTo>
                <a:lnTo>
                  <a:pt x="2732924" y="2212367"/>
                </a:lnTo>
                <a:lnTo>
                  <a:pt x="0" y="2212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144000" y="1948243"/>
            <a:ext cx="840895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Advisory Interaction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Multilingual chat/voice/image input; AI gives read-aloud or text response.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84044" y="2756362"/>
            <a:ext cx="82159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Voice Support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Full audio guidance for non-literate users.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66478" y="3386282"/>
            <a:ext cx="8386472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Alerts: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Push notifications for irrigation, weather, pests, market dips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66478" y="4397203"/>
            <a:ext cx="8168189" cy="38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971" indent="-241986" lvl="1">
              <a:lnSpc>
                <a:spcPts val="3138"/>
              </a:lnSpc>
              <a:buFont typeface="Arial"/>
              <a:buChar char="•"/>
            </a:pPr>
            <a:r>
              <a:rPr lang="en-US" b="true" sz="224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Offline Mode:</a:t>
            </a:r>
            <a:r>
              <a:rPr lang="en-US" sz="22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Caches key info; syncs when online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96664" y="4938077"/>
            <a:ext cx="760761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Loop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Farmer rates advice; chatbot adapts.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52181" y="7388936"/>
            <a:ext cx="8974049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Extension Updates: Voice alerts on PMFBY deadlines &amp; SHC subsidies.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3494" y="1878107"/>
            <a:ext cx="1822911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30070" y="0"/>
            <a:ext cx="3342634" cy="1703546"/>
          </a:xfrm>
          <a:custGeom>
            <a:avLst/>
            <a:gdLst/>
            <a:ahLst/>
            <a:cxnLst/>
            <a:rect r="r" b="b" t="t" l="l"/>
            <a:pathLst>
              <a:path h="1703546" w="3342634">
                <a:moveTo>
                  <a:pt x="0" y="0"/>
                </a:moveTo>
                <a:lnTo>
                  <a:pt x="3342635" y="0"/>
                </a:lnTo>
                <a:lnTo>
                  <a:pt x="3342635" y="1703546"/>
                </a:lnTo>
                <a:lnTo>
                  <a:pt x="0" y="1703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089" y="6283688"/>
            <a:ext cx="10481689" cy="388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Proven Tech: AI/ML models already validated in agri-advisory pilots (CropIn, Plantix, Ama Krushi)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Backbone: Integration with KVK, ICAR, ICRISAT, weather APIs, eNAM ensures reliability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Farmer-Centric Design: Offline caching, voice-first UX, low-bandwidth optimization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Model: Modular architecture, easy to replicate across states &amp; crops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Adoption Drivers: Govt schemes, NGO partnerships, FPO/FPC networks accelerate trust &amp; uptake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415" y="2022520"/>
            <a:ext cx="388070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&amp; Feasibility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415" y="2396218"/>
            <a:ext cx="10497363" cy="388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Yield &amp; Productivity: +20–30% yield through data-driven cropping &amp; timely inputs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 Reduction: Early pest/disease detection cuts losses 10–25%, lowers input cost 20%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Resource Efficiency: Fertilizer waste ↓ 30%, water saved 15–40% with precision irrigation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Farmer Income: Seasonal earnings ↑ 4–6% via better market timing &amp; direct buyer linkages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Inclusion: Voice + local language → empowers women, elderly, low-literate farmers</a:t>
            </a:r>
          </a:p>
        </p:txBody>
      </p:sp>
      <p:sp>
        <p:nvSpPr>
          <p:cNvPr name="AutoShape 7" id="7"/>
          <p:cNvSpPr/>
          <p:nvPr/>
        </p:nvSpPr>
        <p:spPr>
          <a:xfrm>
            <a:off x="-51660" y="1878107"/>
            <a:ext cx="10860068" cy="18414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225639" y="-279976"/>
            <a:ext cx="2891325" cy="2340596"/>
          </a:xfrm>
          <a:custGeom>
            <a:avLst/>
            <a:gdLst/>
            <a:ahLst/>
            <a:cxnLst/>
            <a:rect r="r" b="b" t="t" l="l"/>
            <a:pathLst>
              <a:path h="2340596" w="2891325">
                <a:moveTo>
                  <a:pt x="0" y="0"/>
                </a:moveTo>
                <a:lnTo>
                  <a:pt x="2891325" y="0"/>
                </a:lnTo>
                <a:lnTo>
                  <a:pt x="2891325" y="2340596"/>
                </a:lnTo>
                <a:lnTo>
                  <a:pt x="0" y="2340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316355" y="2323193"/>
            <a:ext cx="6379781" cy="7675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Benefits of the Solution 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Farmers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Yield ↑ 20–30% through data-driven cropping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 cost ↓ 20–30% (fertilizer, water, pesticides)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Income ↑ 4–6% via better market timing &amp; direct linkages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Reduced risk from early weather &amp; pest alerts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Inclusive access with voice + local language support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 Society &amp; Environment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Food security boost through higher productivity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Sustainable farming: less chemical overuse, lower GHG emissions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Water conservation: 15–40% savings via precision irrigation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Soil health protection through optimized fertilizer use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DAGz3Drowls</dc:identifier>
  <dcterms:modified xsi:type="dcterms:W3CDTF">2011-08-01T06:04:30Z</dcterms:modified>
  <cp:revision>1</cp:revision>
  <dc:title>Copy of SMART INDIA HACKATHON 2025</dc:title>
</cp:coreProperties>
</file>