
<file path=[Content_Types].xml><?xml version="1.0" encoding="utf-8"?>
<Types xmlns="http://schemas.openxmlformats.org/package/2006/content-types">
  <Override PartName="/_rels/.rels" ContentType="application/vnd.openxmlformats-package.relationships+xml"/>
  <Override PartName="/ppt/comments/comment1.xml" ContentType="application/vnd.openxmlformats-officedocument.presentationml.comment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Authors.xml" ContentType="application/vnd.openxmlformats-officedocument.presentationml.commentAuthors+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Lst>
  <p:sldSz cx="9144000" cy="5143500"/>
  <p:notesSz cx="6858000" cy="9144000"/>
</p:presentation>
</file>

<file path=ppt/commentAuthors.xml><?xml version="1.0" encoding="utf-8"?>
<p:cmAuthorLst xmlns:p="http://schemas.openxmlformats.org/presentationml/2006/main">
  <p:cmAuthor id="0" name="Arpit Gogia" initials="AG"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commentAuthors" Target="commentAuthors.xml"/>
</Relationships>
</file>

<file path=ppt/comments/comment1.xml><?xml version="1.0" encoding="utf-8"?>
<p:cmLst xmlns:p="http://schemas.openxmlformats.org/presentationml/2006/main">
  <p:cm authorId="0" dt="2016-08-11T18:48:26.399000000" idx="1">
    <p:pos x="6118" y="0"/>
    <p:text>Add an icon to the left?</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71960" y="191916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71960" y="333468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8468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7196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884680" y="1918800"/>
            <a:ext cx="3396240" cy="2709720"/>
          </a:xfrm>
          <a:prstGeom prst="rect">
            <a:avLst/>
          </a:prstGeom>
          <a:ln>
            <a:noFill/>
          </a:ln>
        </p:spPr>
      </p:pic>
      <p:pic>
        <p:nvPicPr>
          <p:cNvPr id="38" name="" descr=""/>
          <p:cNvPicPr/>
          <p:nvPr/>
        </p:nvPicPr>
        <p:blipFill>
          <a:blip r:embed="rId3"/>
          <a:stretch/>
        </p:blipFill>
        <p:spPr>
          <a:xfrm>
            <a:off x="2884680" y="1918800"/>
            <a:ext cx="3396240" cy="2709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471960" y="1919160"/>
            <a:ext cx="8221680" cy="2709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7196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468468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71960" y="738720"/>
            <a:ext cx="8221680" cy="3558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7196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8468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71960" y="1919160"/>
            <a:ext cx="8221680" cy="2709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7196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68468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71960" y="333468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71960" y="191916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71960" y="333468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468468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47196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76" name="" descr=""/>
          <p:cNvPicPr/>
          <p:nvPr/>
        </p:nvPicPr>
        <p:blipFill>
          <a:blip r:embed="rId2"/>
          <a:stretch/>
        </p:blipFill>
        <p:spPr>
          <a:xfrm>
            <a:off x="2884680" y="1918800"/>
            <a:ext cx="3396240" cy="2709720"/>
          </a:xfrm>
          <a:prstGeom prst="rect">
            <a:avLst/>
          </a:prstGeom>
          <a:ln>
            <a:noFill/>
          </a:ln>
        </p:spPr>
      </p:pic>
      <p:pic>
        <p:nvPicPr>
          <p:cNvPr id="77" name="" descr=""/>
          <p:cNvPicPr/>
          <p:nvPr/>
        </p:nvPicPr>
        <p:blipFill>
          <a:blip r:embed="rId3"/>
          <a:stretch/>
        </p:blipFill>
        <p:spPr>
          <a:xfrm>
            <a:off x="2884680" y="1918800"/>
            <a:ext cx="3396240" cy="27097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4" name="PlaceHolder 2"/>
          <p:cNvSpPr>
            <a:spLocks noGrp="1"/>
          </p:cNvSpPr>
          <p:nvPr>
            <p:ph type="subTitle"/>
          </p:nvPr>
        </p:nvSpPr>
        <p:spPr>
          <a:xfrm>
            <a:off x="471960" y="1919160"/>
            <a:ext cx="8221680" cy="2709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47196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468468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71960" y="738720"/>
            <a:ext cx="8221680" cy="3558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47196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468468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47196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468468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471960" y="333468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471960" y="191916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471960" y="333468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468468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1" name="PlaceHolder 5"/>
          <p:cNvSpPr>
            <a:spLocks noGrp="1"/>
          </p:cNvSpPr>
          <p:nvPr>
            <p:ph type="body"/>
          </p:nvPr>
        </p:nvSpPr>
        <p:spPr>
          <a:xfrm>
            <a:off x="47196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115" name="" descr=""/>
          <p:cNvPicPr/>
          <p:nvPr/>
        </p:nvPicPr>
        <p:blipFill>
          <a:blip r:embed="rId2"/>
          <a:stretch/>
        </p:blipFill>
        <p:spPr>
          <a:xfrm>
            <a:off x="2884680" y="1918800"/>
            <a:ext cx="3396240" cy="2709720"/>
          </a:xfrm>
          <a:prstGeom prst="rect">
            <a:avLst/>
          </a:prstGeom>
          <a:ln>
            <a:noFill/>
          </a:ln>
        </p:spPr>
      </p:pic>
      <p:pic>
        <p:nvPicPr>
          <p:cNvPr id="116" name="" descr=""/>
          <p:cNvPicPr/>
          <p:nvPr/>
        </p:nvPicPr>
        <p:blipFill>
          <a:blip r:embed="rId3"/>
          <a:stretch/>
        </p:blipFill>
        <p:spPr>
          <a:xfrm>
            <a:off x="2884680" y="1918800"/>
            <a:ext cx="3396240" cy="27097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23" name="PlaceHolder 2"/>
          <p:cNvSpPr>
            <a:spLocks noGrp="1"/>
          </p:cNvSpPr>
          <p:nvPr>
            <p:ph type="subTitle"/>
          </p:nvPr>
        </p:nvSpPr>
        <p:spPr>
          <a:xfrm>
            <a:off x="471960" y="1919160"/>
            <a:ext cx="8221680" cy="2709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7196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8468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47196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8" name="PlaceHolder 3"/>
          <p:cNvSpPr>
            <a:spLocks noGrp="1"/>
          </p:cNvSpPr>
          <p:nvPr>
            <p:ph type="body"/>
          </p:nvPr>
        </p:nvSpPr>
        <p:spPr>
          <a:xfrm>
            <a:off x="468468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71960" y="738720"/>
            <a:ext cx="8221680" cy="3558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47196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34" name="PlaceHolder 4"/>
          <p:cNvSpPr>
            <a:spLocks noGrp="1"/>
          </p:cNvSpPr>
          <p:nvPr>
            <p:ph type="body"/>
          </p:nvPr>
        </p:nvSpPr>
        <p:spPr>
          <a:xfrm>
            <a:off x="468468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6" name="PlaceHolder 2"/>
          <p:cNvSpPr>
            <a:spLocks noGrp="1"/>
          </p:cNvSpPr>
          <p:nvPr>
            <p:ph type="body"/>
          </p:nvPr>
        </p:nvSpPr>
        <p:spPr>
          <a:xfrm>
            <a:off x="47196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37"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38" name="PlaceHolder 4"/>
          <p:cNvSpPr>
            <a:spLocks noGrp="1"/>
          </p:cNvSpPr>
          <p:nvPr>
            <p:ph type="body"/>
          </p:nvPr>
        </p:nvSpPr>
        <p:spPr>
          <a:xfrm>
            <a:off x="468468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2" name="PlaceHolder 4"/>
          <p:cNvSpPr>
            <a:spLocks noGrp="1"/>
          </p:cNvSpPr>
          <p:nvPr>
            <p:ph type="body"/>
          </p:nvPr>
        </p:nvSpPr>
        <p:spPr>
          <a:xfrm>
            <a:off x="471960" y="333468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44" name="PlaceHolder 2"/>
          <p:cNvSpPr>
            <a:spLocks noGrp="1"/>
          </p:cNvSpPr>
          <p:nvPr>
            <p:ph type="body"/>
          </p:nvPr>
        </p:nvSpPr>
        <p:spPr>
          <a:xfrm>
            <a:off x="471960" y="191916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5" name="PlaceHolder 3"/>
          <p:cNvSpPr>
            <a:spLocks noGrp="1"/>
          </p:cNvSpPr>
          <p:nvPr>
            <p:ph type="body"/>
          </p:nvPr>
        </p:nvSpPr>
        <p:spPr>
          <a:xfrm>
            <a:off x="471960" y="333468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8"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9" name="PlaceHolder 4"/>
          <p:cNvSpPr>
            <a:spLocks noGrp="1"/>
          </p:cNvSpPr>
          <p:nvPr>
            <p:ph type="body"/>
          </p:nvPr>
        </p:nvSpPr>
        <p:spPr>
          <a:xfrm>
            <a:off x="468468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50" name="PlaceHolder 5"/>
          <p:cNvSpPr>
            <a:spLocks noGrp="1"/>
          </p:cNvSpPr>
          <p:nvPr>
            <p:ph type="body"/>
          </p:nvPr>
        </p:nvSpPr>
        <p:spPr>
          <a:xfrm>
            <a:off x="47196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52" name="PlaceHolder 2"/>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53" name="PlaceHolder 3"/>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154" name="" descr=""/>
          <p:cNvPicPr/>
          <p:nvPr/>
        </p:nvPicPr>
        <p:blipFill>
          <a:blip r:embed="rId2"/>
          <a:stretch/>
        </p:blipFill>
        <p:spPr>
          <a:xfrm>
            <a:off x="2884680" y="1918800"/>
            <a:ext cx="3396240" cy="2709720"/>
          </a:xfrm>
          <a:prstGeom prst="rect">
            <a:avLst/>
          </a:prstGeom>
          <a:ln>
            <a:noFill/>
          </a:ln>
        </p:spPr>
      </p:pic>
      <p:pic>
        <p:nvPicPr>
          <p:cNvPr id="155" name="" descr=""/>
          <p:cNvPicPr/>
          <p:nvPr/>
        </p:nvPicPr>
        <p:blipFill>
          <a:blip r:embed="rId3"/>
          <a:stretch/>
        </p:blipFill>
        <p:spPr>
          <a:xfrm>
            <a:off x="2884680" y="1918800"/>
            <a:ext cx="3396240" cy="27097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60" name="PlaceHolder 2"/>
          <p:cNvSpPr>
            <a:spLocks noGrp="1"/>
          </p:cNvSpPr>
          <p:nvPr>
            <p:ph type="subTitle"/>
          </p:nvPr>
        </p:nvSpPr>
        <p:spPr>
          <a:xfrm>
            <a:off x="471960" y="1919160"/>
            <a:ext cx="8221680" cy="2709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64" name="PlaceHolder 2"/>
          <p:cNvSpPr>
            <a:spLocks noGrp="1"/>
          </p:cNvSpPr>
          <p:nvPr>
            <p:ph type="body"/>
          </p:nvPr>
        </p:nvSpPr>
        <p:spPr>
          <a:xfrm>
            <a:off x="47196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5" name="PlaceHolder 3"/>
          <p:cNvSpPr>
            <a:spLocks noGrp="1"/>
          </p:cNvSpPr>
          <p:nvPr>
            <p:ph type="body"/>
          </p:nvPr>
        </p:nvSpPr>
        <p:spPr>
          <a:xfrm>
            <a:off x="468468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471960" y="738720"/>
            <a:ext cx="8221680" cy="3558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69"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0" name="PlaceHolder 3"/>
          <p:cNvSpPr>
            <a:spLocks noGrp="1"/>
          </p:cNvSpPr>
          <p:nvPr>
            <p:ph type="body"/>
          </p:nvPr>
        </p:nvSpPr>
        <p:spPr>
          <a:xfrm>
            <a:off x="47196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1" name="PlaceHolder 4"/>
          <p:cNvSpPr>
            <a:spLocks noGrp="1"/>
          </p:cNvSpPr>
          <p:nvPr>
            <p:ph type="body"/>
          </p:nvPr>
        </p:nvSpPr>
        <p:spPr>
          <a:xfrm>
            <a:off x="468468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73" name="PlaceHolder 2"/>
          <p:cNvSpPr>
            <a:spLocks noGrp="1"/>
          </p:cNvSpPr>
          <p:nvPr>
            <p:ph type="body"/>
          </p:nvPr>
        </p:nvSpPr>
        <p:spPr>
          <a:xfrm>
            <a:off x="47196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4"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5" name="PlaceHolder 4"/>
          <p:cNvSpPr>
            <a:spLocks noGrp="1"/>
          </p:cNvSpPr>
          <p:nvPr>
            <p:ph type="body"/>
          </p:nvPr>
        </p:nvSpPr>
        <p:spPr>
          <a:xfrm>
            <a:off x="468468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77"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8"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9" name="PlaceHolder 4"/>
          <p:cNvSpPr>
            <a:spLocks noGrp="1"/>
          </p:cNvSpPr>
          <p:nvPr>
            <p:ph type="body"/>
          </p:nvPr>
        </p:nvSpPr>
        <p:spPr>
          <a:xfrm>
            <a:off x="471960" y="333468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1" name="PlaceHolder 2"/>
          <p:cNvSpPr>
            <a:spLocks noGrp="1"/>
          </p:cNvSpPr>
          <p:nvPr>
            <p:ph type="body"/>
          </p:nvPr>
        </p:nvSpPr>
        <p:spPr>
          <a:xfrm>
            <a:off x="471960" y="191916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2" name="PlaceHolder 3"/>
          <p:cNvSpPr>
            <a:spLocks noGrp="1"/>
          </p:cNvSpPr>
          <p:nvPr>
            <p:ph type="body"/>
          </p:nvPr>
        </p:nvSpPr>
        <p:spPr>
          <a:xfrm>
            <a:off x="471960" y="333468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4"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5"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6" name="PlaceHolder 4"/>
          <p:cNvSpPr>
            <a:spLocks noGrp="1"/>
          </p:cNvSpPr>
          <p:nvPr>
            <p:ph type="body"/>
          </p:nvPr>
        </p:nvSpPr>
        <p:spPr>
          <a:xfrm>
            <a:off x="468468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7" name="PlaceHolder 5"/>
          <p:cNvSpPr>
            <a:spLocks noGrp="1"/>
          </p:cNvSpPr>
          <p:nvPr>
            <p:ph type="body"/>
          </p:nvPr>
        </p:nvSpPr>
        <p:spPr>
          <a:xfrm>
            <a:off x="47196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71960" y="738720"/>
            <a:ext cx="8221680" cy="3558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9" name="PlaceHolder 2"/>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90" name="PlaceHolder 3"/>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191" name="" descr=""/>
          <p:cNvPicPr/>
          <p:nvPr/>
        </p:nvPicPr>
        <p:blipFill>
          <a:blip r:embed="rId2"/>
          <a:stretch/>
        </p:blipFill>
        <p:spPr>
          <a:xfrm>
            <a:off x="2884680" y="1918800"/>
            <a:ext cx="3396240" cy="2709720"/>
          </a:xfrm>
          <a:prstGeom prst="rect">
            <a:avLst/>
          </a:prstGeom>
          <a:ln>
            <a:noFill/>
          </a:ln>
        </p:spPr>
      </p:pic>
      <p:pic>
        <p:nvPicPr>
          <p:cNvPr id="192" name="" descr=""/>
          <p:cNvPicPr/>
          <p:nvPr/>
        </p:nvPicPr>
        <p:blipFill>
          <a:blip r:embed="rId3"/>
          <a:stretch/>
        </p:blipFill>
        <p:spPr>
          <a:xfrm>
            <a:off x="2884680" y="1918800"/>
            <a:ext cx="3396240" cy="270972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6"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97" name="PlaceHolder 2"/>
          <p:cNvSpPr>
            <a:spLocks noGrp="1"/>
          </p:cNvSpPr>
          <p:nvPr>
            <p:ph type="subTitle"/>
          </p:nvPr>
        </p:nvSpPr>
        <p:spPr>
          <a:xfrm>
            <a:off x="471960" y="1919160"/>
            <a:ext cx="8221680" cy="2709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99" name="PlaceHolder 2"/>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01" name="PlaceHolder 2"/>
          <p:cNvSpPr>
            <a:spLocks noGrp="1"/>
          </p:cNvSpPr>
          <p:nvPr>
            <p:ph type="body"/>
          </p:nvPr>
        </p:nvSpPr>
        <p:spPr>
          <a:xfrm>
            <a:off x="47196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2" name="PlaceHolder 3"/>
          <p:cNvSpPr>
            <a:spLocks noGrp="1"/>
          </p:cNvSpPr>
          <p:nvPr>
            <p:ph type="body"/>
          </p:nvPr>
        </p:nvSpPr>
        <p:spPr>
          <a:xfrm>
            <a:off x="468468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3"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4" name="PlaceHolder 1"/>
          <p:cNvSpPr>
            <a:spLocks noGrp="1"/>
          </p:cNvSpPr>
          <p:nvPr>
            <p:ph type="subTitle"/>
          </p:nvPr>
        </p:nvSpPr>
        <p:spPr>
          <a:xfrm>
            <a:off x="471960" y="738720"/>
            <a:ext cx="8221680" cy="3558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06"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7" name="PlaceHolder 3"/>
          <p:cNvSpPr>
            <a:spLocks noGrp="1"/>
          </p:cNvSpPr>
          <p:nvPr>
            <p:ph type="body"/>
          </p:nvPr>
        </p:nvSpPr>
        <p:spPr>
          <a:xfrm>
            <a:off x="47196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8" name="PlaceHolder 4"/>
          <p:cNvSpPr>
            <a:spLocks noGrp="1"/>
          </p:cNvSpPr>
          <p:nvPr>
            <p:ph type="body"/>
          </p:nvPr>
        </p:nvSpPr>
        <p:spPr>
          <a:xfrm>
            <a:off x="468468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10" name="PlaceHolder 2"/>
          <p:cNvSpPr>
            <a:spLocks noGrp="1"/>
          </p:cNvSpPr>
          <p:nvPr>
            <p:ph type="body"/>
          </p:nvPr>
        </p:nvSpPr>
        <p:spPr>
          <a:xfrm>
            <a:off x="47196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11"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12" name="PlaceHolder 4"/>
          <p:cNvSpPr>
            <a:spLocks noGrp="1"/>
          </p:cNvSpPr>
          <p:nvPr>
            <p:ph type="body"/>
          </p:nvPr>
        </p:nvSpPr>
        <p:spPr>
          <a:xfrm>
            <a:off x="468468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14"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15"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16" name="PlaceHolder 4"/>
          <p:cNvSpPr>
            <a:spLocks noGrp="1"/>
          </p:cNvSpPr>
          <p:nvPr>
            <p:ph type="body"/>
          </p:nvPr>
        </p:nvSpPr>
        <p:spPr>
          <a:xfrm>
            <a:off x="471960" y="333468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7196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8468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18" name="PlaceHolder 2"/>
          <p:cNvSpPr>
            <a:spLocks noGrp="1"/>
          </p:cNvSpPr>
          <p:nvPr>
            <p:ph type="body"/>
          </p:nvPr>
        </p:nvSpPr>
        <p:spPr>
          <a:xfrm>
            <a:off x="471960" y="191916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19" name="PlaceHolder 3"/>
          <p:cNvSpPr>
            <a:spLocks noGrp="1"/>
          </p:cNvSpPr>
          <p:nvPr>
            <p:ph type="body"/>
          </p:nvPr>
        </p:nvSpPr>
        <p:spPr>
          <a:xfrm>
            <a:off x="471960" y="333468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21"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22"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23" name="PlaceHolder 4"/>
          <p:cNvSpPr>
            <a:spLocks noGrp="1"/>
          </p:cNvSpPr>
          <p:nvPr>
            <p:ph type="body"/>
          </p:nvPr>
        </p:nvSpPr>
        <p:spPr>
          <a:xfrm>
            <a:off x="468468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24" name="PlaceHolder 5"/>
          <p:cNvSpPr>
            <a:spLocks noGrp="1"/>
          </p:cNvSpPr>
          <p:nvPr>
            <p:ph type="body"/>
          </p:nvPr>
        </p:nvSpPr>
        <p:spPr>
          <a:xfrm>
            <a:off x="47196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26" name="PlaceHolder 2"/>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27" name="PlaceHolder 3"/>
          <p:cNvSpPr>
            <a:spLocks noGrp="1"/>
          </p:cNvSpPr>
          <p:nvPr>
            <p:ph type="body"/>
          </p:nvPr>
        </p:nvSpPr>
        <p:spPr>
          <a:xfrm>
            <a:off x="471960" y="1919160"/>
            <a:ext cx="822168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228" name="" descr=""/>
          <p:cNvPicPr/>
          <p:nvPr/>
        </p:nvPicPr>
        <p:blipFill>
          <a:blip r:embed="rId2"/>
          <a:stretch/>
        </p:blipFill>
        <p:spPr>
          <a:xfrm>
            <a:off x="2884680" y="1918800"/>
            <a:ext cx="3396240" cy="2709720"/>
          </a:xfrm>
          <a:prstGeom prst="rect">
            <a:avLst/>
          </a:prstGeom>
          <a:ln>
            <a:noFill/>
          </a:ln>
        </p:spPr>
      </p:pic>
      <p:pic>
        <p:nvPicPr>
          <p:cNvPr id="229" name="" descr=""/>
          <p:cNvPicPr/>
          <p:nvPr/>
        </p:nvPicPr>
        <p:blipFill>
          <a:blip r:embed="rId3"/>
          <a:stretch/>
        </p:blipFill>
        <p:spPr>
          <a:xfrm>
            <a:off x="2884680" y="1918800"/>
            <a:ext cx="3396240" cy="270972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71960" y="1919160"/>
            <a:ext cx="4011840" cy="2709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84680" y="333468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71960" y="738720"/>
            <a:ext cx="8221680" cy="7675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7196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84680" y="1919160"/>
            <a:ext cx="401184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71960" y="3334680"/>
            <a:ext cx="8221680" cy="129240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0" name="CustomShape 1"/>
          <p:cNvSpPr/>
          <p:nvPr/>
        </p:nvSpPr>
        <p:spPr>
          <a:xfrm flipH="1">
            <a:off x="8246520" y="4245840"/>
            <a:ext cx="897120" cy="897120"/>
          </a:xfrm>
          <a:prstGeom prst="rtTriangle">
            <a:avLst/>
          </a:prstGeom>
          <a:solidFill>
            <a:schemeClr val="lt1"/>
          </a:solidFill>
          <a:ln>
            <a:noFill/>
          </a:ln>
        </p:spPr>
        <p:style>
          <a:lnRef idx="0"/>
          <a:fillRef idx="0"/>
          <a:effectRef idx="0"/>
          <a:fontRef idx="minor"/>
        </p:style>
      </p:sp>
      <p:sp>
        <p:nvSpPr>
          <p:cNvPr id="1" name="CustomShape 2"/>
          <p:cNvSpPr/>
          <p:nvPr/>
        </p:nvSpPr>
        <p:spPr>
          <a:xfrm flipH="1">
            <a:off x="8246520" y="4245840"/>
            <a:ext cx="897120" cy="897120"/>
          </a:xfrm>
          <a:prstGeom prst="round1Rect">
            <a:avLst>
              <a:gd name="adj" fmla="val 16667"/>
            </a:avLst>
          </a:prstGeom>
          <a:solidFill>
            <a:schemeClr val="lt1">
              <a:alpha val="68080"/>
            </a:schemeClr>
          </a:solidFill>
          <a:ln>
            <a:noFill/>
          </a:ln>
        </p:spPr>
        <p:style>
          <a:lnRef idx="0"/>
          <a:fillRef idx="0"/>
          <a:effectRef idx="0"/>
          <a:fontRef idx="minor"/>
        </p:style>
      </p:sp>
      <p:sp>
        <p:nvSpPr>
          <p:cNvPr id="2" name="PlaceHolder 3"/>
          <p:cNvSpPr>
            <a:spLocks noGrp="1"/>
          </p:cNvSpPr>
          <p:nvPr>
            <p:ph type="title"/>
          </p:nvPr>
        </p:nvSpPr>
        <p:spPr>
          <a:xfrm>
            <a:off x="390600" y="1819440"/>
            <a:ext cx="8221680" cy="933120"/>
          </a:xfrm>
          <a:prstGeom prst="rect">
            <a:avLst/>
          </a:prstGeom>
        </p:spPr>
        <p:txBody>
          <a:bodyPr tIns="91440" bIns="91440" anchor="b"/>
          <a:p>
            <a:endParaRPr b="0" lang="en-IN" sz="1400" spc="-1" strike="noStrike">
              <a:solidFill>
                <a:srgbClr val="000000"/>
              </a:solidFill>
              <a:uFill>
                <a:solidFill>
                  <a:srgbClr val="ffffff"/>
                </a:solidFill>
              </a:uFill>
              <a:latin typeface="Arial"/>
            </a:endParaRPr>
          </a:p>
        </p:txBody>
      </p:sp>
      <p:sp>
        <p:nvSpPr>
          <p:cNvPr id="3" name="PlaceHolder 4"/>
          <p:cNvSpPr>
            <a:spLocks noGrp="1"/>
          </p:cNvSpPr>
          <p:nvPr>
            <p:ph type="sldNum"/>
          </p:nvPr>
        </p:nvSpPr>
        <p:spPr>
          <a:xfrm>
            <a:off x="8523720" y="4695480"/>
            <a:ext cx="548280" cy="393120"/>
          </a:xfrm>
          <a:prstGeom prst="rect">
            <a:avLst/>
          </a:prstGeom>
        </p:spPr>
        <p:txBody>
          <a:bodyPr tIns="91440" bIns="91440" anchor="ctr"/>
          <a:p>
            <a:pPr>
              <a:lnSpc>
                <a:spcPct val="100000"/>
              </a:lnSpc>
            </a:pPr>
            <a:fld id="{CED595A1-85F1-4804-82AC-012C87C2D983}" type="slidenum">
              <a:rPr b="0" lang="en-IN" sz="1400" spc="-1" strike="noStrike">
                <a:solidFill>
                  <a:srgbClr val="000000"/>
                </a:solidFill>
                <a:uFill>
                  <a:solidFill>
                    <a:srgbClr val="ffffff"/>
                  </a:solidFill>
                </a:uFill>
                <a:latin typeface="Arial"/>
                <a:ea typeface="Arial"/>
              </a:rPr>
              <a:t>&lt;number&gt;</a:t>
            </a:fld>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a:t>
            </a:r>
            <a:r>
              <a:rPr b="0" lang="en-IN" sz="1400" spc="-1" strike="noStrike">
                <a:solidFill>
                  <a:srgbClr val="000000"/>
                </a:solidFill>
                <a:uFill>
                  <a:solidFill>
                    <a:srgbClr val="ffffff"/>
                  </a:solidFill>
                </a:uFill>
                <a:latin typeface="Arial"/>
              </a:rPr>
              <a:t>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a:t>
            </a:r>
            <a:r>
              <a:rPr b="0" lang="en-IN" sz="1400" spc="-1" strike="noStrike">
                <a:solidFill>
                  <a:srgbClr val="000000"/>
                </a:solidFill>
                <a:uFill>
                  <a:solidFill>
                    <a:srgbClr val="ffffff"/>
                  </a:solidFill>
                </a:uFill>
                <a:latin typeface="Arial"/>
              </a:rPr>
              <a:t>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a:t>
            </a:r>
            <a:r>
              <a:rPr b="0" lang="en-IN" sz="1400" spc="-1" strike="noStrike">
                <a:solidFill>
                  <a:srgbClr val="000000"/>
                </a:solidFill>
                <a:uFill>
                  <a:solidFill>
                    <a:srgbClr val="ffffff"/>
                  </a:solidFill>
                </a:uFill>
                <a:latin typeface="Arial"/>
              </a:rPr>
              <a:t>Outline </a:t>
            </a:r>
            <a:r>
              <a:rPr b="0" lang="en-IN" sz="1400" spc="-1" strike="noStrike">
                <a:solidFill>
                  <a:srgbClr val="000000"/>
                </a:solidFill>
                <a:uFill>
                  <a:solidFill>
                    <a:srgbClr val="ffffff"/>
                  </a:solidFill>
                </a:uFill>
                <a:latin typeface="Arial"/>
              </a:rPr>
              <a:t>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a:t>
            </a:r>
            <a:r>
              <a:rPr b="0" lang="en-IN" sz="1400" spc="-1" strike="noStrike">
                <a:solidFill>
                  <a:srgbClr val="000000"/>
                </a:solidFill>
                <a:uFill>
                  <a:solidFill>
                    <a:srgbClr val="ffffff"/>
                  </a:solidFill>
                </a:uFill>
                <a:latin typeface="Arial"/>
              </a:rPr>
              <a:t>rth </a:t>
            </a:r>
            <a:r>
              <a:rPr b="0" lang="en-IN" sz="1400" spc="-1" strike="noStrike">
                <a:solidFill>
                  <a:srgbClr val="000000"/>
                </a:solidFill>
                <a:uFill>
                  <a:solidFill>
                    <a:srgbClr val="ffffff"/>
                  </a:solidFill>
                </a:uFill>
                <a:latin typeface="Arial"/>
              </a:rPr>
              <a:t>Out</a:t>
            </a:r>
            <a:r>
              <a:rPr b="0" lang="en-IN" sz="1400" spc="-1" strike="noStrike">
                <a:solidFill>
                  <a:srgbClr val="000000"/>
                </a:solidFill>
                <a:uFill>
                  <a:solidFill>
                    <a:srgbClr val="ffffff"/>
                  </a:solidFill>
                </a:uFill>
                <a:latin typeface="Arial"/>
              </a:rPr>
              <a:t>line </a:t>
            </a:r>
            <a:r>
              <a:rPr b="0" lang="en-IN" sz="1400" spc="-1" strike="noStrike">
                <a:solidFill>
                  <a:srgbClr val="000000"/>
                </a:solidFill>
                <a:uFill>
                  <a:solidFill>
                    <a:srgbClr val="ffffff"/>
                  </a:solidFill>
                </a:uFill>
                <a:latin typeface="Arial"/>
              </a:rPr>
              <a:t>Lev</a:t>
            </a:r>
            <a:r>
              <a:rPr b="0" lang="en-IN" sz="1400" spc="-1" strike="noStrike">
                <a:solidFill>
                  <a:srgbClr val="000000"/>
                </a:solidFill>
                <a:uFill>
                  <a:solidFill>
                    <a:srgbClr val="ffffff"/>
                  </a:solidFill>
                </a:uFill>
                <a:latin typeface="Arial"/>
              </a:rPr>
              <a:t>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a:t>
            </a:r>
            <a:r>
              <a:rPr b="0" lang="en-IN" sz="2000" spc="-1" strike="noStrike">
                <a:solidFill>
                  <a:srgbClr val="000000"/>
                </a:solidFill>
                <a:uFill>
                  <a:solidFill>
                    <a:srgbClr val="ffffff"/>
                  </a:solidFill>
                </a:uFill>
                <a:latin typeface="Arial"/>
              </a:rPr>
              <a:t>i</a:t>
            </a:r>
            <a:r>
              <a:rPr b="0" lang="en-IN" sz="2000" spc="-1" strike="noStrike">
                <a:solidFill>
                  <a:srgbClr val="000000"/>
                </a:solidFill>
                <a:uFill>
                  <a:solidFill>
                    <a:srgbClr val="ffffff"/>
                  </a:solidFill>
                </a:uFill>
                <a:latin typeface="Arial"/>
              </a:rPr>
              <a:t>f</a:t>
            </a:r>
            <a:r>
              <a:rPr b="0" lang="en-IN" sz="2000" spc="-1" strike="noStrike">
                <a:solidFill>
                  <a:srgbClr val="000000"/>
                </a:solidFill>
                <a:uFill>
                  <a:solidFill>
                    <a:srgbClr val="ffffff"/>
                  </a:solidFill>
                </a:uFill>
                <a:latin typeface="Arial"/>
              </a:rPr>
              <a:t>t</a:t>
            </a:r>
            <a:r>
              <a:rPr b="0" lang="en-IN" sz="2000" spc="-1" strike="noStrike">
                <a:solidFill>
                  <a:srgbClr val="000000"/>
                </a:solidFill>
                <a:uFill>
                  <a:solidFill>
                    <a:srgbClr val="ffffff"/>
                  </a:solidFill>
                </a:uFill>
                <a:latin typeface="Arial"/>
              </a:rPr>
              <a:t>h</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O</a:t>
            </a:r>
            <a:r>
              <a:rPr b="0" lang="en-IN" sz="2000" spc="-1" strike="noStrike">
                <a:solidFill>
                  <a:srgbClr val="000000"/>
                </a:solidFill>
                <a:uFill>
                  <a:solidFill>
                    <a:srgbClr val="ffffff"/>
                  </a:solidFill>
                </a:uFill>
                <a:latin typeface="Arial"/>
              </a:rPr>
              <a:t>u</a:t>
            </a:r>
            <a:r>
              <a:rPr b="0" lang="en-IN" sz="2000" spc="-1" strike="noStrike">
                <a:solidFill>
                  <a:srgbClr val="000000"/>
                </a:solidFill>
                <a:uFill>
                  <a:solidFill>
                    <a:srgbClr val="ffffff"/>
                  </a:solidFill>
                </a:uFill>
                <a:latin typeface="Arial"/>
              </a:rPr>
              <a:t>t</a:t>
            </a:r>
            <a:r>
              <a:rPr b="0" lang="en-IN" sz="2000" spc="-1" strike="noStrike">
                <a:solidFill>
                  <a:srgbClr val="000000"/>
                </a:solidFill>
                <a:uFill>
                  <a:solidFill>
                    <a:srgbClr val="ffffff"/>
                  </a:solidFill>
                </a:uFill>
                <a:latin typeface="Arial"/>
              </a:rPr>
              <a:t>l</a:t>
            </a:r>
            <a:r>
              <a:rPr b="0" lang="en-IN" sz="2000" spc="-1" strike="noStrike">
                <a:solidFill>
                  <a:srgbClr val="000000"/>
                </a:solidFill>
                <a:uFill>
                  <a:solidFill>
                    <a:srgbClr val="ffffff"/>
                  </a:solidFill>
                </a:uFill>
                <a:latin typeface="Arial"/>
              </a:rPr>
              <a:t>i</a:t>
            </a:r>
            <a:r>
              <a:rPr b="0" lang="en-IN" sz="2000" spc="-1" strike="noStrike">
                <a:solidFill>
                  <a:srgbClr val="000000"/>
                </a:solidFill>
                <a:uFill>
                  <a:solidFill>
                    <a:srgbClr val="ffffff"/>
                  </a:solidFill>
                </a:uFill>
                <a:latin typeface="Arial"/>
              </a:rPr>
              <a:t>n</a:t>
            </a:r>
            <a:r>
              <a:rPr b="0" lang="en-IN" sz="2000" spc="-1" strike="noStrike">
                <a:solidFill>
                  <a:srgbClr val="000000"/>
                </a:solidFill>
                <a:uFill>
                  <a:solidFill>
                    <a:srgbClr val="ffffff"/>
                  </a:solidFill>
                </a:uFill>
                <a:latin typeface="Arial"/>
              </a:rPr>
              <a:t>e</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L</a:t>
            </a:r>
            <a:r>
              <a:rPr b="0" lang="en-IN" sz="2000" spc="-1" strike="noStrike">
                <a:solidFill>
                  <a:srgbClr val="000000"/>
                </a:solidFill>
                <a:uFill>
                  <a:solidFill>
                    <a:srgbClr val="ffffff"/>
                  </a:solidFill>
                </a:uFill>
                <a:latin typeface="Arial"/>
              </a:rPr>
              <a:t>e</a:t>
            </a:r>
            <a:r>
              <a:rPr b="0" lang="en-IN" sz="2000" spc="-1" strike="noStrike">
                <a:solidFill>
                  <a:srgbClr val="000000"/>
                </a:solidFill>
                <a:uFill>
                  <a:solidFill>
                    <a:srgbClr val="ffffff"/>
                  </a:solidFill>
                </a:uFill>
                <a:latin typeface="Arial"/>
              </a:rPr>
              <a:t>v</a:t>
            </a:r>
            <a:r>
              <a:rPr b="0" lang="en-IN" sz="2000" spc="-1" strike="noStrike">
                <a:solidFill>
                  <a:srgbClr val="000000"/>
                </a:solidFill>
                <a:uFill>
                  <a:solidFill>
                    <a:srgbClr val="ffffff"/>
                  </a:solidFill>
                </a:uFill>
                <a:latin typeface="Arial"/>
              </a:rPr>
              <a:t>e</a:t>
            </a:r>
            <a:r>
              <a:rPr b="0" lang="en-IN" sz="2000" spc="-1" strike="noStrike">
                <a:solidFill>
                  <a:srgbClr val="000000"/>
                </a:solidFill>
                <a:uFill>
                  <a:solidFill>
                    <a:srgbClr val="ffffff"/>
                  </a:solidFill>
                </a:uFill>
                <a:latin typeface="Arial"/>
              </a:rPr>
              <a:t>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a:t>
            </a:r>
            <a:r>
              <a:rPr b="0" lang="en-IN" sz="2000" spc="-1" strike="noStrike">
                <a:solidFill>
                  <a:srgbClr val="000000"/>
                </a:solidFill>
                <a:uFill>
                  <a:solidFill>
                    <a:srgbClr val="ffffff"/>
                  </a:solidFill>
                </a:uFill>
                <a:latin typeface="Arial"/>
              </a:rPr>
              <a:t>i</a:t>
            </a:r>
            <a:r>
              <a:rPr b="0" lang="en-IN" sz="2000" spc="-1" strike="noStrike">
                <a:solidFill>
                  <a:srgbClr val="000000"/>
                </a:solidFill>
                <a:uFill>
                  <a:solidFill>
                    <a:srgbClr val="ffffff"/>
                  </a:solidFill>
                </a:uFill>
                <a:latin typeface="Arial"/>
              </a:rPr>
              <a:t>x</a:t>
            </a:r>
            <a:r>
              <a:rPr b="0" lang="en-IN" sz="2000" spc="-1" strike="noStrike">
                <a:solidFill>
                  <a:srgbClr val="000000"/>
                </a:solidFill>
                <a:uFill>
                  <a:solidFill>
                    <a:srgbClr val="ffffff"/>
                  </a:solidFill>
                </a:uFill>
                <a:latin typeface="Arial"/>
              </a:rPr>
              <a:t>t</a:t>
            </a:r>
            <a:r>
              <a:rPr b="0" lang="en-IN" sz="2000" spc="-1" strike="noStrike">
                <a:solidFill>
                  <a:srgbClr val="000000"/>
                </a:solidFill>
                <a:uFill>
                  <a:solidFill>
                    <a:srgbClr val="ffffff"/>
                  </a:solidFill>
                </a:uFill>
                <a:latin typeface="Arial"/>
              </a:rPr>
              <a:t>h</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O</a:t>
            </a:r>
            <a:r>
              <a:rPr b="0" lang="en-IN" sz="2000" spc="-1" strike="noStrike">
                <a:solidFill>
                  <a:srgbClr val="000000"/>
                </a:solidFill>
                <a:uFill>
                  <a:solidFill>
                    <a:srgbClr val="ffffff"/>
                  </a:solidFill>
                </a:uFill>
                <a:latin typeface="Arial"/>
              </a:rPr>
              <a:t>u</a:t>
            </a:r>
            <a:r>
              <a:rPr b="0" lang="en-IN" sz="2000" spc="-1" strike="noStrike">
                <a:solidFill>
                  <a:srgbClr val="000000"/>
                </a:solidFill>
                <a:uFill>
                  <a:solidFill>
                    <a:srgbClr val="ffffff"/>
                  </a:solidFill>
                </a:uFill>
                <a:latin typeface="Arial"/>
              </a:rPr>
              <a:t>t</a:t>
            </a:r>
            <a:r>
              <a:rPr b="0" lang="en-IN" sz="2000" spc="-1" strike="noStrike">
                <a:solidFill>
                  <a:srgbClr val="000000"/>
                </a:solidFill>
                <a:uFill>
                  <a:solidFill>
                    <a:srgbClr val="ffffff"/>
                  </a:solidFill>
                </a:uFill>
                <a:latin typeface="Arial"/>
              </a:rPr>
              <a:t>l</a:t>
            </a:r>
            <a:r>
              <a:rPr b="0" lang="en-IN" sz="2000" spc="-1" strike="noStrike">
                <a:solidFill>
                  <a:srgbClr val="000000"/>
                </a:solidFill>
                <a:uFill>
                  <a:solidFill>
                    <a:srgbClr val="ffffff"/>
                  </a:solidFill>
                </a:uFill>
                <a:latin typeface="Arial"/>
              </a:rPr>
              <a:t>i</a:t>
            </a:r>
            <a:r>
              <a:rPr b="0" lang="en-IN" sz="2000" spc="-1" strike="noStrike">
                <a:solidFill>
                  <a:srgbClr val="000000"/>
                </a:solidFill>
                <a:uFill>
                  <a:solidFill>
                    <a:srgbClr val="ffffff"/>
                  </a:solidFill>
                </a:uFill>
                <a:latin typeface="Arial"/>
              </a:rPr>
              <a:t>n</a:t>
            </a:r>
            <a:r>
              <a:rPr b="0" lang="en-IN" sz="2000" spc="-1" strike="noStrike">
                <a:solidFill>
                  <a:srgbClr val="000000"/>
                </a:solidFill>
                <a:uFill>
                  <a:solidFill>
                    <a:srgbClr val="ffffff"/>
                  </a:solidFill>
                </a:uFill>
                <a:latin typeface="Arial"/>
              </a:rPr>
              <a:t>e</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L</a:t>
            </a:r>
            <a:r>
              <a:rPr b="0" lang="en-IN" sz="2000" spc="-1" strike="noStrike">
                <a:solidFill>
                  <a:srgbClr val="000000"/>
                </a:solidFill>
                <a:uFill>
                  <a:solidFill>
                    <a:srgbClr val="ffffff"/>
                  </a:solidFill>
                </a:uFill>
                <a:latin typeface="Arial"/>
              </a:rPr>
              <a:t>e</a:t>
            </a:r>
            <a:r>
              <a:rPr b="0" lang="en-IN" sz="2000" spc="-1" strike="noStrike">
                <a:solidFill>
                  <a:srgbClr val="000000"/>
                </a:solidFill>
                <a:uFill>
                  <a:solidFill>
                    <a:srgbClr val="ffffff"/>
                  </a:solidFill>
                </a:uFill>
                <a:latin typeface="Arial"/>
              </a:rPr>
              <a:t>v</a:t>
            </a:r>
            <a:r>
              <a:rPr b="0" lang="en-IN" sz="2000" spc="-1" strike="noStrike">
                <a:solidFill>
                  <a:srgbClr val="000000"/>
                </a:solidFill>
                <a:uFill>
                  <a:solidFill>
                    <a:srgbClr val="ffffff"/>
                  </a:solidFill>
                </a:uFill>
                <a:latin typeface="Arial"/>
              </a:rPr>
              <a:t>e</a:t>
            </a:r>
            <a:r>
              <a:rPr b="0" lang="en-IN" sz="2000" spc="-1" strike="noStrike">
                <a:solidFill>
                  <a:srgbClr val="000000"/>
                </a:solidFill>
                <a:uFill>
                  <a:solidFill>
                    <a:srgbClr val="ffffff"/>
                  </a:solidFill>
                </a:uFill>
                <a:latin typeface="Arial"/>
              </a:rPr>
              <a:t>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a:t>
            </a:r>
            <a:r>
              <a:rPr b="0" lang="en-IN" sz="2000" spc="-1" strike="noStrike">
                <a:solidFill>
                  <a:srgbClr val="000000"/>
                </a:solidFill>
                <a:uFill>
                  <a:solidFill>
                    <a:srgbClr val="ffffff"/>
                  </a:solidFill>
                </a:uFill>
                <a:latin typeface="Arial"/>
              </a:rPr>
              <a:t>e</a:t>
            </a:r>
            <a:r>
              <a:rPr b="0" lang="en-IN" sz="2000" spc="-1" strike="noStrike">
                <a:solidFill>
                  <a:srgbClr val="000000"/>
                </a:solidFill>
                <a:uFill>
                  <a:solidFill>
                    <a:srgbClr val="ffffff"/>
                  </a:solidFill>
                </a:uFill>
                <a:latin typeface="Arial"/>
              </a:rPr>
              <a:t>v</a:t>
            </a:r>
            <a:r>
              <a:rPr b="0" lang="en-IN" sz="2000" spc="-1" strike="noStrike">
                <a:solidFill>
                  <a:srgbClr val="000000"/>
                </a:solidFill>
                <a:uFill>
                  <a:solidFill>
                    <a:srgbClr val="ffffff"/>
                  </a:solidFill>
                </a:uFill>
                <a:latin typeface="Arial"/>
              </a:rPr>
              <a:t>e</a:t>
            </a:r>
            <a:r>
              <a:rPr b="0" lang="en-IN" sz="2000" spc="-1" strike="noStrike">
                <a:solidFill>
                  <a:srgbClr val="000000"/>
                </a:solidFill>
                <a:uFill>
                  <a:solidFill>
                    <a:srgbClr val="ffffff"/>
                  </a:solidFill>
                </a:uFill>
                <a:latin typeface="Arial"/>
              </a:rPr>
              <a:t>n</a:t>
            </a:r>
            <a:r>
              <a:rPr b="0" lang="en-IN" sz="2000" spc="-1" strike="noStrike">
                <a:solidFill>
                  <a:srgbClr val="000000"/>
                </a:solidFill>
                <a:uFill>
                  <a:solidFill>
                    <a:srgbClr val="ffffff"/>
                  </a:solidFill>
                </a:uFill>
                <a:latin typeface="Arial"/>
              </a:rPr>
              <a:t>t</a:t>
            </a:r>
            <a:r>
              <a:rPr b="0" lang="en-IN" sz="2000" spc="-1" strike="noStrike">
                <a:solidFill>
                  <a:srgbClr val="000000"/>
                </a:solidFill>
                <a:uFill>
                  <a:solidFill>
                    <a:srgbClr val="ffffff"/>
                  </a:solidFill>
                </a:uFill>
                <a:latin typeface="Arial"/>
              </a:rPr>
              <a:t>h</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O</a:t>
            </a:r>
            <a:r>
              <a:rPr b="0" lang="en-IN" sz="2000" spc="-1" strike="noStrike">
                <a:solidFill>
                  <a:srgbClr val="000000"/>
                </a:solidFill>
                <a:uFill>
                  <a:solidFill>
                    <a:srgbClr val="ffffff"/>
                  </a:solidFill>
                </a:uFill>
                <a:latin typeface="Arial"/>
              </a:rPr>
              <a:t>u</a:t>
            </a:r>
            <a:r>
              <a:rPr b="0" lang="en-IN" sz="2000" spc="-1" strike="noStrike">
                <a:solidFill>
                  <a:srgbClr val="000000"/>
                </a:solidFill>
                <a:uFill>
                  <a:solidFill>
                    <a:srgbClr val="ffffff"/>
                  </a:solidFill>
                </a:uFill>
                <a:latin typeface="Arial"/>
              </a:rPr>
              <a:t>t</a:t>
            </a:r>
            <a:r>
              <a:rPr b="0" lang="en-IN" sz="2000" spc="-1" strike="noStrike">
                <a:solidFill>
                  <a:srgbClr val="000000"/>
                </a:solidFill>
                <a:uFill>
                  <a:solidFill>
                    <a:srgbClr val="ffffff"/>
                  </a:solidFill>
                </a:uFill>
                <a:latin typeface="Arial"/>
              </a:rPr>
              <a:t>l</a:t>
            </a:r>
            <a:r>
              <a:rPr b="0" lang="en-IN" sz="2000" spc="-1" strike="noStrike">
                <a:solidFill>
                  <a:srgbClr val="000000"/>
                </a:solidFill>
                <a:uFill>
                  <a:solidFill>
                    <a:srgbClr val="ffffff"/>
                  </a:solidFill>
                </a:uFill>
                <a:latin typeface="Arial"/>
              </a:rPr>
              <a:t>i</a:t>
            </a:r>
            <a:r>
              <a:rPr b="0" lang="en-IN" sz="2000" spc="-1" strike="noStrike">
                <a:solidFill>
                  <a:srgbClr val="000000"/>
                </a:solidFill>
                <a:uFill>
                  <a:solidFill>
                    <a:srgbClr val="ffffff"/>
                  </a:solidFill>
                </a:uFill>
                <a:latin typeface="Arial"/>
              </a:rPr>
              <a:t>n</a:t>
            </a:r>
            <a:r>
              <a:rPr b="0" lang="en-IN" sz="2000" spc="-1" strike="noStrike">
                <a:solidFill>
                  <a:srgbClr val="000000"/>
                </a:solidFill>
                <a:uFill>
                  <a:solidFill>
                    <a:srgbClr val="ffffff"/>
                  </a:solidFill>
                </a:uFill>
                <a:latin typeface="Arial"/>
              </a:rPr>
              <a:t>e</a:t>
            </a: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L</a:t>
            </a:r>
            <a:r>
              <a:rPr b="0" lang="en-IN" sz="2000" spc="-1" strike="noStrike">
                <a:solidFill>
                  <a:srgbClr val="000000"/>
                </a:solidFill>
                <a:uFill>
                  <a:solidFill>
                    <a:srgbClr val="ffffff"/>
                  </a:solidFill>
                </a:uFill>
                <a:latin typeface="Arial"/>
              </a:rPr>
              <a:t>e</a:t>
            </a:r>
            <a:r>
              <a:rPr b="0" lang="en-IN" sz="2000" spc="-1" strike="noStrike">
                <a:solidFill>
                  <a:srgbClr val="000000"/>
                </a:solidFill>
                <a:uFill>
                  <a:solidFill>
                    <a:srgbClr val="ffffff"/>
                  </a:solidFill>
                </a:uFill>
                <a:latin typeface="Arial"/>
              </a:rPr>
              <a:t>v</a:t>
            </a:r>
            <a:r>
              <a:rPr b="0" lang="en-IN" sz="2000" spc="-1" strike="noStrike">
                <a:solidFill>
                  <a:srgbClr val="000000"/>
                </a:solidFill>
                <a:uFill>
                  <a:solidFill>
                    <a:srgbClr val="ffffff"/>
                  </a:solidFill>
                </a:uFill>
                <a:latin typeface="Arial"/>
              </a:rPr>
              <a:t>e</a:t>
            </a:r>
            <a:r>
              <a:rPr b="0" lang="en-IN" sz="2000" spc="-1" strike="noStrike">
                <a:solidFill>
                  <a:srgbClr val="000000"/>
                </a:solidFill>
                <a:uFill>
                  <a:solidFill>
                    <a:srgbClr val="ffffff"/>
                  </a:solidFill>
                </a:uFill>
                <a:latin typeface="Arial"/>
              </a:rPr>
              <a:t>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39" name="CustomShape 1"/>
          <p:cNvSpPr/>
          <p:nvPr/>
        </p:nvSpPr>
        <p:spPr>
          <a:xfrm flipH="1" rot="10800000">
            <a:off x="9143280" y="5143680"/>
            <a:ext cx="9143640" cy="3457080"/>
          </a:xfrm>
          <a:prstGeom prst="rect">
            <a:avLst/>
          </a:prstGeom>
          <a:solidFill>
            <a:schemeClr val="accent4"/>
          </a:solidFill>
          <a:ln>
            <a:noFill/>
          </a:ln>
        </p:spPr>
        <p:style>
          <a:lnRef idx="0"/>
          <a:fillRef idx="0"/>
          <a:effectRef idx="0"/>
          <a:fontRef idx="minor"/>
        </p:style>
      </p:sp>
      <p:sp>
        <p:nvSpPr>
          <p:cNvPr id="40" name="CustomShape 2"/>
          <p:cNvSpPr/>
          <p:nvPr/>
        </p:nvSpPr>
        <p:spPr>
          <a:xfrm>
            <a:off x="0" y="1685880"/>
            <a:ext cx="9143640" cy="108360"/>
          </a:xfrm>
          <a:prstGeom prst="rect">
            <a:avLst/>
          </a:prstGeom>
          <a:gradFill>
            <a:gsLst>
              <a:gs pos="0">
                <a:srgbClr val="f9f9f9"/>
              </a:gs>
              <a:gs pos="36000">
                <a:srgbClr val="f9f9f9"/>
              </a:gs>
              <a:gs pos="80000">
                <a:srgbClr val="dedede"/>
              </a:gs>
              <a:gs pos="100000">
                <a:srgbClr val="999999"/>
              </a:gs>
            </a:gsLst>
            <a:lin ang="16200000"/>
          </a:gradFill>
          <a:ln>
            <a:noFill/>
          </a:ln>
        </p:spPr>
        <p:style>
          <a:lnRef idx="0"/>
          <a:fillRef idx="0"/>
          <a:effectRef idx="0"/>
          <a:fontRef idx="minor"/>
        </p:style>
      </p:sp>
      <p:sp>
        <p:nvSpPr>
          <p:cNvPr id="41" name="PlaceHolder 3"/>
          <p:cNvSpPr>
            <a:spLocks noGrp="1"/>
          </p:cNvSpPr>
          <p:nvPr>
            <p:ph type="title"/>
          </p:nvPr>
        </p:nvSpPr>
        <p:spPr>
          <a:xfrm>
            <a:off x="471960" y="738720"/>
            <a:ext cx="8221680" cy="767520"/>
          </a:xfrm>
          <a:prstGeom prst="rect">
            <a:avLst/>
          </a:prstGeom>
        </p:spPr>
        <p:txBody>
          <a:bodyPr tIns="91440" bIns="91440" anchor="b"/>
          <a:p>
            <a:endParaRPr b="0" lang="en-IN" sz="14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471960" y="1919160"/>
            <a:ext cx="8221680" cy="2709720"/>
          </a:xfrm>
          <a:prstGeom prst="rect">
            <a:avLst/>
          </a:prstGeom>
        </p:spPr>
        <p:txBody>
          <a:bodyPr tIns="91440" bIns="9144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43" name="PlaceHolder 5"/>
          <p:cNvSpPr>
            <a:spLocks noGrp="1"/>
          </p:cNvSpPr>
          <p:nvPr>
            <p:ph type="sldNum"/>
          </p:nvPr>
        </p:nvSpPr>
        <p:spPr>
          <a:xfrm>
            <a:off x="8523720" y="4695480"/>
            <a:ext cx="548280" cy="393120"/>
          </a:xfrm>
          <a:prstGeom prst="rect">
            <a:avLst/>
          </a:prstGeom>
        </p:spPr>
        <p:txBody>
          <a:bodyPr tIns="91440" bIns="91440" anchor="ctr"/>
          <a:p>
            <a:pPr>
              <a:lnSpc>
                <a:spcPct val="100000"/>
              </a:lnSpc>
            </a:pPr>
            <a:fld id="{E4C2C40B-A4E7-4B47-B184-A988B2ACC012}" type="slidenum">
              <a:rPr b="0" lang="en-IN" sz="1400" spc="-1" strike="noStrike">
                <a:solidFill>
                  <a:srgbClr val="000000"/>
                </a:solidFill>
                <a:uFill>
                  <a:solidFill>
                    <a:srgbClr val="ffffff"/>
                  </a:solidFill>
                </a:uFill>
                <a:latin typeface="Arial"/>
                <a:ea typeface="Aria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78" name="CustomShape 1"/>
          <p:cNvSpPr/>
          <p:nvPr/>
        </p:nvSpPr>
        <p:spPr>
          <a:xfrm flipH="1" rot="10800000">
            <a:off x="9143280" y="5143680"/>
            <a:ext cx="9143640" cy="4486680"/>
          </a:xfrm>
          <a:prstGeom prst="rect">
            <a:avLst/>
          </a:prstGeom>
          <a:solidFill>
            <a:schemeClr val="accent4"/>
          </a:solidFill>
          <a:ln>
            <a:noFill/>
          </a:ln>
        </p:spPr>
        <p:style>
          <a:lnRef idx="0"/>
          <a:fillRef idx="0"/>
          <a:effectRef idx="0"/>
          <a:fontRef idx="minor"/>
        </p:style>
      </p:sp>
      <p:sp>
        <p:nvSpPr>
          <p:cNvPr id="79" name="CustomShape 2"/>
          <p:cNvSpPr/>
          <p:nvPr/>
        </p:nvSpPr>
        <p:spPr>
          <a:xfrm>
            <a:off x="0" y="656280"/>
            <a:ext cx="9143640" cy="108360"/>
          </a:xfrm>
          <a:prstGeom prst="rect">
            <a:avLst/>
          </a:prstGeom>
          <a:gradFill>
            <a:gsLst>
              <a:gs pos="0">
                <a:srgbClr val="f9f9f9"/>
              </a:gs>
              <a:gs pos="36000">
                <a:srgbClr val="f9f9f9"/>
              </a:gs>
              <a:gs pos="80000">
                <a:srgbClr val="dedede"/>
              </a:gs>
              <a:gs pos="100000">
                <a:srgbClr val="999999"/>
              </a:gs>
            </a:gsLst>
            <a:lin ang="16200000"/>
          </a:gradFill>
          <a:ln>
            <a:noFill/>
          </a:ln>
        </p:spPr>
        <p:style>
          <a:lnRef idx="0"/>
          <a:fillRef idx="0"/>
          <a:effectRef idx="0"/>
          <a:fontRef idx="minor"/>
        </p:style>
      </p:sp>
      <p:sp>
        <p:nvSpPr>
          <p:cNvPr id="80" name="PlaceHolder 3"/>
          <p:cNvSpPr>
            <a:spLocks noGrp="1"/>
          </p:cNvSpPr>
          <p:nvPr>
            <p:ph type="title"/>
          </p:nvPr>
        </p:nvSpPr>
        <p:spPr>
          <a:xfrm>
            <a:off x="98280" y="16200"/>
            <a:ext cx="8826120" cy="602280"/>
          </a:xfrm>
          <a:prstGeom prst="rect">
            <a:avLst/>
          </a:prstGeom>
        </p:spPr>
        <p:txBody>
          <a:bodyPr tIns="91440" bIns="91440" anchor="ctr"/>
          <a:p>
            <a:endParaRPr b="0" lang="en-IN" sz="1400" spc="-1" strike="noStrike">
              <a:solidFill>
                <a:srgbClr val="000000"/>
              </a:solidFill>
              <a:uFill>
                <a:solidFill>
                  <a:srgbClr val="ffffff"/>
                </a:solidFill>
              </a:uFill>
              <a:latin typeface="Arial"/>
            </a:endParaRPr>
          </a:p>
        </p:txBody>
      </p:sp>
      <p:sp>
        <p:nvSpPr>
          <p:cNvPr id="81" name="PlaceHolder 4"/>
          <p:cNvSpPr>
            <a:spLocks noGrp="1"/>
          </p:cNvSpPr>
          <p:nvPr>
            <p:ph type="sldNum"/>
          </p:nvPr>
        </p:nvSpPr>
        <p:spPr>
          <a:xfrm>
            <a:off x="8523720" y="4695480"/>
            <a:ext cx="548280" cy="393120"/>
          </a:xfrm>
          <a:prstGeom prst="rect">
            <a:avLst/>
          </a:prstGeom>
        </p:spPr>
        <p:txBody>
          <a:bodyPr tIns="91440" bIns="91440" anchor="ctr"/>
          <a:p>
            <a:pPr>
              <a:lnSpc>
                <a:spcPct val="100000"/>
              </a:lnSpc>
            </a:pPr>
            <a:fld id="{B5B8CB0F-B85B-4048-8025-D696ACE7FFD4}" type="slidenum">
              <a:rPr b="0" lang="en-IN" sz="1400" spc="-1" strike="noStrike">
                <a:solidFill>
                  <a:srgbClr val="000000"/>
                </a:solidFill>
                <a:uFill>
                  <a:solidFill>
                    <a:srgbClr val="ffffff"/>
                  </a:solidFill>
                </a:uFill>
                <a:latin typeface="Arial"/>
                <a:ea typeface="Arial"/>
              </a:rPr>
              <a:t>&lt;number&gt;</a:t>
            </a:fld>
            <a:endParaRPr b="0" lang="en-IN" sz="1400" spc="-1" strike="noStrike">
              <a:solidFill>
                <a:srgbClr val="000000"/>
              </a:solidFill>
              <a:uFill>
                <a:solidFill>
                  <a:srgbClr val="ffffff"/>
                </a:solidFill>
              </a:uFill>
              <a:latin typeface="Times New Roman"/>
            </a:endParaRPr>
          </a:p>
        </p:txBody>
      </p:sp>
      <p:sp>
        <p:nvSpPr>
          <p:cNvPr id="82"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117" name="CustomShape 1"/>
          <p:cNvSpPr/>
          <p:nvPr/>
        </p:nvSpPr>
        <p:spPr>
          <a:xfrm flipH="1">
            <a:off x="-720" y="0"/>
            <a:ext cx="4571640" cy="5143320"/>
          </a:xfrm>
          <a:prstGeom prst="rect">
            <a:avLst/>
          </a:prstGeom>
          <a:solidFill>
            <a:schemeClr val="accent4"/>
          </a:solidFill>
          <a:ln>
            <a:noFill/>
          </a:ln>
        </p:spPr>
        <p:style>
          <a:lnRef idx="0"/>
          <a:fillRef idx="0"/>
          <a:effectRef idx="0"/>
          <a:fontRef idx="minor"/>
        </p:style>
      </p:sp>
      <p:sp>
        <p:nvSpPr>
          <p:cNvPr id="118" name="CustomShape 2"/>
          <p:cNvSpPr/>
          <p:nvPr/>
        </p:nvSpPr>
        <p:spPr>
          <a:xfrm rot="5400000">
            <a:off x="1946160" y="2517840"/>
            <a:ext cx="5142600" cy="108360"/>
          </a:xfrm>
          <a:prstGeom prst="rect">
            <a:avLst/>
          </a:prstGeom>
          <a:gradFill>
            <a:gsLst>
              <a:gs pos="0">
                <a:srgbClr val="f9f9f9"/>
              </a:gs>
              <a:gs pos="36000">
                <a:srgbClr val="f9f9f9"/>
              </a:gs>
              <a:gs pos="80000">
                <a:srgbClr val="dedede"/>
              </a:gs>
              <a:gs pos="100000">
                <a:srgbClr val="999999"/>
              </a:gs>
            </a:gsLst>
            <a:lin ang="16200000"/>
          </a:gradFill>
          <a:ln>
            <a:noFill/>
          </a:ln>
        </p:spPr>
        <p:style>
          <a:lnRef idx="0"/>
          <a:fillRef idx="0"/>
          <a:effectRef idx="0"/>
          <a:fontRef idx="minor"/>
        </p:style>
      </p:sp>
      <p:sp>
        <p:nvSpPr>
          <p:cNvPr id="119" name="PlaceHolder 3"/>
          <p:cNvSpPr>
            <a:spLocks noGrp="1"/>
          </p:cNvSpPr>
          <p:nvPr>
            <p:ph type="title"/>
          </p:nvPr>
        </p:nvSpPr>
        <p:spPr>
          <a:xfrm>
            <a:off x="265680" y="1233000"/>
            <a:ext cx="4044960" cy="1482120"/>
          </a:xfrm>
          <a:prstGeom prst="rect">
            <a:avLst/>
          </a:prstGeom>
        </p:spPr>
        <p:txBody>
          <a:bodyPr tIns="91440" bIns="91440" anchor="b"/>
          <a:p>
            <a:endParaRPr b="0" lang="en-IN" sz="1400" spc="-1" strike="noStrike">
              <a:solidFill>
                <a:srgbClr val="000000"/>
              </a:solidFill>
              <a:uFill>
                <a:solidFill>
                  <a:srgbClr val="ffffff"/>
                </a:solidFill>
              </a:uFill>
              <a:latin typeface="Arial"/>
            </a:endParaRPr>
          </a:p>
        </p:txBody>
      </p:sp>
      <p:sp>
        <p:nvSpPr>
          <p:cNvPr id="120" name="PlaceHolder 4"/>
          <p:cNvSpPr>
            <a:spLocks noGrp="1"/>
          </p:cNvSpPr>
          <p:nvPr>
            <p:ph type="body"/>
          </p:nvPr>
        </p:nvSpPr>
        <p:spPr>
          <a:xfrm>
            <a:off x="4939560" y="724320"/>
            <a:ext cx="3836520" cy="3694680"/>
          </a:xfrm>
          <a:prstGeom prst="rect">
            <a:avLst/>
          </a:prstGeom>
        </p:spPr>
        <p:txBody>
          <a:bodyPr tIns="91440" bIns="91440" anchor="ctr"/>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121" name="PlaceHolder 5"/>
          <p:cNvSpPr>
            <a:spLocks noGrp="1"/>
          </p:cNvSpPr>
          <p:nvPr>
            <p:ph type="sldNum"/>
          </p:nvPr>
        </p:nvSpPr>
        <p:spPr>
          <a:xfrm>
            <a:off x="8523720" y="4695480"/>
            <a:ext cx="548280" cy="393120"/>
          </a:xfrm>
          <a:prstGeom prst="rect">
            <a:avLst/>
          </a:prstGeom>
        </p:spPr>
        <p:txBody>
          <a:bodyPr tIns="91440" bIns="91440" anchor="ctr"/>
          <a:p>
            <a:pPr>
              <a:lnSpc>
                <a:spcPct val="100000"/>
              </a:lnSpc>
            </a:pPr>
            <a:fld id="{973F9407-C58A-4449-8574-0CB1EAD77D07}" type="slidenum">
              <a:rPr b="0" lang="en-IN" sz="1400" spc="-1" strike="noStrike">
                <a:solidFill>
                  <a:srgbClr val="ffffff"/>
                </a:solidFill>
                <a:uFill>
                  <a:solidFill>
                    <a:srgbClr val="ffffff"/>
                  </a:solidFill>
                </a:uFill>
                <a:latin typeface="Arial"/>
                <a:ea typeface="Aria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460800" y="2065320"/>
            <a:ext cx="8221680" cy="1012320"/>
          </a:xfrm>
          <a:prstGeom prst="rect">
            <a:avLst/>
          </a:prstGeom>
        </p:spPr>
        <p:txBody>
          <a:bodyPr tIns="91440" bIns="91440" anchor="ctr"/>
          <a:p>
            <a:endParaRPr b="0" lang="en-IN" sz="1400" spc="-1" strike="noStrike">
              <a:solidFill>
                <a:srgbClr val="000000"/>
              </a:solidFill>
              <a:uFill>
                <a:solidFill>
                  <a:srgbClr val="ffffff"/>
                </a:solidFill>
              </a:uFill>
              <a:latin typeface="Arial"/>
            </a:endParaRPr>
          </a:p>
        </p:txBody>
      </p:sp>
      <p:sp>
        <p:nvSpPr>
          <p:cNvPr id="157" name="PlaceHolder 2"/>
          <p:cNvSpPr>
            <a:spLocks noGrp="1"/>
          </p:cNvSpPr>
          <p:nvPr>
            <p:ph type="sldNum"/>
          </p:nvPr>
        </p:nvSpPr>
        <p:spPr>
          <a:xfrm>
            <a:off x="8523720" y="4695480"/>
            <a:ext cx="548280" cy="393120"/>
          </a:xfrm>
          <a:prstGeom prst="rect">
            <a:avLst/>
          </a:prstGeom>
        </p:spPr>
        <p:txBody>
          <a:bodyPr tIns="91440" bIns="91440" anchor="ctr"/>
          <a:p>
            <a:pPr>
              <a:lnSpc>
                <a:spcPct val="100000"/>
              </a:lnSpc>
            </a:pPr>
            <a:fld id="{0B192FAE-F1A7-4D76-B46D-9BFF81DB5C21}" type="slidenum">
              <a:rPr b="0" lang="en-IN" sz="1400" spc="-1" strike="noStrike">
                <a:solidFill>
                  <a:srgbClr val="ffffff"/>
                </a:solidFill>
                <a:uFill>
                  <a:solidFill>
                    <a:srgbClr val="ffffff"/>
                  </a:solidFill>
                </a:uFill>
                <a:latin typeface="Arial"/>
                <a:ea typeface="Arial"/>
              </a:rPr>
              <a:t>&lt;number&gt;</a:t>
            </a:fld>
            <a:endParaRPr b="0" lang="en-IN" sz="1400" spc="-1" strike="noStrike">
              <a:solidFill>
                <a:srgbClr val="000000"/>
              </a:solidFill>
              <a:uFill>
                <a:solidFill>
                  <a:srgbClr val="ffffff"/>
                </a:solidFill>
              </a:uFill>
              <a:latin typeface="Times New Roman"/>
            </a:endParaRPr>
          </a:p>
        </p:txBody>
      </p:sp>
      <p:sp>
        <p:nvSpPr>
          <p:cNvPr id="158"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sp>
        <p:nvSpPr>
          <p:cNvPr id="193" name="PlaceHolder 1"/>
          <p:cNvSpPr>
            <a:spLocks noGrp="1"/>
          </p:cNvSpPr>
          <p:nvPr>
            <p:ph type="sldNum"/>
          </p:nvPr>
        </p:nvSpPr>
        <p:spPr>
          <a:xfrm>
            <a:off x="8523720" y="4695480"/>
            <a:ext cx="548280" cy="393120"/>
          </a:xfrm>
          <a:prstGeom prst="rect">
            <a:avLst/>
          </a:prstGeom>
        </p:spPr>
        <p:txBody>
          <a:bodyPr tIns="91440" bIns="91440" anchor="ctr"/>
          <a:p>
            <a:pPr>
              <a:lnSpc>
                <a:spcPct val="100000"/>
              </a:lnSpc>
            </a:pPr>
            <a:fld id="{48A842B6-C54B-415E-966A-215CEB814BA3}" type="slidenum">
              <a:rPr b="0" lang="en-IN" sz="1400" spc="-1" strike="noStrike">
                <a:solidFill>
                  <a:srgbClr val="000000"/>
                </a:solidFill>
                <a:uFill>
                  <a:solidFill>
                    <a:srgbClr val="ffffff"/>
                  </a:solidFill>
                </a:uFill>
                <a:latin typeface="Arial"/>
                <a:ea typeface="Arial"/>
              </a:rPr>
              <a:t>&lt;number&gt;</a:t>
            </a:fld>
            <a:endParaRPr b="0" lang="en-IN" sz="1400" spc="-1" strike="noStrike">
              <a:solidFill>
                <a:srgbClr val="000000"/>
              </a:solidFill>
              <a:uFill>
                <a:solidFill>
                  <a:srgbClr val="ffffff"/>
                </a:solidFill>
              </a:uFill>
              <a:latin typeface="Times New Roman"/>
            </a:endParaRPr>
          </a:p>
        </p:txBody>
      </p:sp>
      <p:sp>
        <p:nvSpPr>
          <p:cNvPr id="194" name="PlaceHolder 2"/>
          <p:cNvSpPr>
            <a:spLocks noGrp="1"/>
          </p:cNvSpPr>
          <p:nvPr>
            <p:ph type="title"/>
          </p:nvPr>
        </p:nvSpPr>
        <p:spPr>
          <a:xfrm>
            <a:off x="457200" y="205200"/>
            <a:ext cx="8229240" cy="858600"/>
          </a:xfrm>
          <a:prstGeom prst="rect">
            <a:avLst/>
          </a:prstGeom>
        </p:spPr>
        <p:txBody>
          <a:bodyPr lIns="0" rIns="0" tIns="0" bIns="0" anchor="ctr"/>
          <a:p>
            <a:r>
              <a:rPr b="0" lang="en-IN" sz="1400" spc="-1" strike="noStrike">
                <a:solidFill>
                  <a:srgbClr val="000000"/>
                </a:solidFill>
                <a:uFill>
                  <a:solidFill>
                    <a:srgbClr val="ffffff"/>
                  </a:solidFill>
                </a:uFill>
                <a:latin typeface="Arial"/>
              </a:rPr>
              <a:t>Click to edit the title text format</a:t>
            </a:r>
            <a:endParaRPr b="0" lang="en-IN" sz="1400" spc="-1" strike="noStrike">
              <a:solidFill>
                <a:srgbClr val="000000"/>
              </a:solidFill>
              <a:uFill>
                <a:solidFill>
                  <a:srgbClr val="ffffff"/>
                </a:solidFill>
              </a:uFill>
              <a:latin typeface="Arial"/>
            </a:endParaRPr>
          </a:p>
        </p:txBody>
      </p:sp>
      <p:sp>
        <p:nvSpPr>
          <p:cNvPr id="195"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hyperlink" Target="http://m.me/rescuebotindia" TargetMode="External"/><Relationship Id="rId2" Type="http://schemas.openxmlformats.org/officeDocument/2006/relationships/image" Target="../media/image13.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390600" y="1819440"/>
            <a:ext cx="8221680" cy="933120"/>
          </a:xfrm>
          <a:prstGeom prst="rect">
            <a:avLst/>
          </a:prstGeom>
          <a:noFill/>
          <a:ln>
            <a:noFill/>
          </a:ln>
        </p:spPr>
        <p:txBody>
          <a:bodyPr tIns="91440" bIns="91440" anchor="b"/>
          <a:p>
            <a:pPr>
              <a:lnSpc>
                <a:spcPct val="100000"/>
              </a:lnSpc>
            </a:pPr>
            <a:r>
              <a:rPr b="0" lang="en-IN" sz="4800" spc="-1" strike="noStrike">
                <a:solidFill>
                  <a:srgbClr val="ffffff"/>
                </a:solidFill>
                <a:uFill>
                  <a:solidFill>
                    <a:srgbClr val="ffffff"/>
                  </a:solidFill>
                </a:uFill>
                <a:latin typeface="Roboto"/>
                <a:ea typeface="Roboto"/>
              </a:rPr>
              <a:t>Rescue Bot </a:t>
            </a:r>
            <a:endParaRPr b="0" lang="en-IN" sz="1400" spc="-1" strike="noStrike">
              <a:solidFill>
                <a:srgbClr val="000000"/>
              </a:solidFill>
              <a:uFill>
                <a:solidFill>
                  <a:srgbClr val="ffffff"/>
                </a:solidFill>
              </a:uFill>
              <a:latin typeface="Arial"/>
            </a:endParaRPr>
          </a:p>
        </p:txBody>
      </p:sp>
      <p:sp>
        <p:nvSpPr>
          <p:cNvPr id="231" name="TextShape 2"/>
          <p:cNvSpPr txBox="1"/>
          <p:nvPr/>
        </p:nvSpPr>
        <p:spPr>
          <a:xfrm>
            <a:off x="418320" y="3959280"/>
            <a:ext cx="8221680" cy="432720"/>
          </a:xfrm>
          <a:prstGeom prst="rect">
            <a:avLst/>
          </a:prstGeom>
          <a:noFill/>
          <a:ln>
            <a:noFill/>
          </a:ln>
        </p:spPr>
        <p:txBody>
          <a:bodyPr tIns="91440" bIns="91440"/>
          <a:p>
            <a:pPr>
              <a:lnSpc>
                <a:spcPct val="100000"/>
              </a:lnSpc>
            </a:pPr>
            <a:r>
              <a:rPr b="0" lang="en-IN" sz="1800" spc="-1" strike="noStrike">
                <a:solidFill>
                  <a:srgbClr val="ffffff"/>
                </a:solidFill>
                <a:uFill>
                  <a:solidFill>
                    <a:srgbClr val="ffffff"/>
                  </a:solidFill>
                </a:uFill>
                <a:latin typeface="Roboto"/>
                <a:ea typeface="Roboto"/>
              </a:rPr>
              <a:t>By Mayank Saxena and Satwik Kansal</a:t>
            </a:r>
            <a:endParaRPr b="0" lang="en-IN" sz="3200" spc="-1" strike="noStrike">
              <a:solidFill>
                <a:srgbClr val="000000"/>
              </a:solidFill>
              <a:uFill>
                <a:solidFill>
                  <a:srgbClr val="ffffff"/>
                </a:solidFill>
              </a:uFill>
              <a:latin typeface="Arial"/>
            </a:endParaRPr>
          </a:p>
        </p:txBody>
      </p:sp>
      <p:sp>
        <p:nvSpPr>
          <p:cNvPr id="232" name="TextShape 3"/>
          <p:cNvSpPr txBox="1"/>
          <p:nvPr/>
        </p:nvSpPr>
        <p:spPr>
          <a:xfrm>
            <a:off x="390600" y="2752560"/>
            <a:ext cx="4968000" cy="432720"/>
          </a:xfrm>
          <a:prstGeom prst="rect">
            <a:avLst/>
          </a:prstGeom>
          <a:noFill/>
          <a:ln>
            <a:noFill/>
          </a:ln>
        </p:spPr>
        <p:txBody>
          <a:bodyPr tIns="91440" bIns="91440"/>
          <a:p>
            <a:pPr>
              <a:lnSpc>
                <a:spcPct val="100000"/>
              </a:lnSpc>
            </a:pPr>
            <a:r>
              <a:rPr b="0" lang="en-IN" sz="1800" spc="-1" strike="noStrike">
                <a:solidFill>
                  <a:srgbClr val="ffffff"/>
                </a:solidFill>
                <a:uFill>
                  <a:solidFill>
                    <a:srgbClr val="ffffff"/>
                  </a:solidFill>
                </a:uFill>
                <a:latin typeface="Roboto"/>
                <a:ea typeface="Roboto"/>
              </a:rPr>
              <a:t>The only bot which can actually help save lives.</a:t>
            </a: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98280" y="16200"/>
            <a:ext cx="8826120" cy="602280"/>
          </a:xfrm>
          <a:prstGeom prst="rect">
            <a:avLst/>
          </a:prstGeom>
          <a:noFill/>
          <a:ln>
            <a:noFill/>
          </a:ln>
        </p:spPr>
        <p:txBody>
          <a:bodyPr tIns="91440" bIns="91440" anchor="ctr"/>
          <a:p>
            <a:pPr>
              <a:lnSpc>
                <a:spcPct val="100000"/>
              </a:lnSpc>
            </a:pPr>
            <a:r>
              <a:rPr b="0" lang="en-IN" sz="1800" spc="-1" strike="noStrike">
                <a:solidFill>
                  <a:srgbClr val="ffffff"/>
                </a:solidFill>
                <a:uFill>
                  <a:solidFill>
                    <a:srgbClr val="ffffff"/>
                  </a:solidFill>
                </a:uFill>
                <a:latin typeface="Roboto"/>
                <a:ea typeface="Roboto"/>
              </a:rPr>
              <a:t>Challenges </a:t>
            </a:r>
            <a:endParaRPr b="0" lang="en-IN" sz="1400" spc="-1" strike="noStrike">
              <a:solidFill>
                <a:srgbClr val="000000"/>
              </a:solidFill>
              <a:uFill>
                <a:solidFill>
                  <a:srgbClr val="ffffff"/>
                </a:solidFill>
              </a:uFill>
              <a:latin typeface="Arial"/>
            </a:endParaRPr>
          </a:p>
        </p:txBody>
      </p:sp>
      <p:sp>
        <p:nvSpPr>
          <p:cNvPr id="234" name="CustomShape 2"/>
          <p:cNvSpPr/>
          <p:nvPr/>
        </p:nvSpPr>
        <p:spPr>
          <a:xfrm>
            <a:off x="432360" y="1305000"/>
            <a:ext cx="2468880" cy="607320"/>
          </a:xfrm>
          <a:prstGeom prst="homePlate">
            <a:avLst>
              <a:gd name="adj" fmla="val 50000"/>
            </a:avLst>
          </a:prstGeom>
          <a:solidFill>
            <a:schemeClr val="dk1"/>
          </a:solidFill>
          <a:ln>
            <a:noFill/>
          </a:ln>
        </p:spPr>
        <p:style>
          <a:lnRef idx="0"/>
          <a:fillRef idx="0"/>
          <a:effectRef idx="0"/>
          <a:fontRef idx="minor"/>
        </p:style>
      </p:sp>
      <p:sp>
        <p:nvSpPr>
          <p:cNvPr id="235" name="TextShape 3"/>
          <p:cNvSpPr txBox="1"/>
          <p:nvPr/>
        </p:nvSpPr>
        <p:spPr>
          <a:xfrm>
            <a:off x="432360" y="1451520"/>
            <a:ext cx="2256840" cy="313920"/>
          </a:xfrm>
          <a:prstGeom prst="rect">
            <a:avLst/>
          </a:prstGeom>
          <a:noFill/>
          <a:ln>
            <a:noFill/>
          </a:ln>
        </p:spPr>
        <p:txBody>
          <a:bodyPr tIns="91440" bIns="91440" anchor="ctr"/>
          <a:p>
            <a:pPr>
              <a:lnSpc>
                <a:spcPct val="100000"/>
              </a:lnSpc>
            </a:pPr>
            <a:r>
              <a:rPr b="0" lang="en-IN" sz="1800" spc="-1" strike="noStrike">
                <a:solidFill>
                  <a:srgbClr val="ffffff"/>
                </a:solidFill>
                <a:uFill>
                  <a:solidFill>
                    <a:srgbClr val="ffffff"/>
                  </a:solidFill>
                </a:uFill>
                <a:latin typeface="Roboto"/>
                <a:ea typeface="Roboto"/>
              </a:rPr>
              <a:t>Challenge 1</a:t>
            </a:r>
            <a:endParaRPr b="0" lang="en-IN" sz="1400" spc="-1" strike="noStrike">
              <a:solidFill>
                <a:srgbClr val="000000"/>
              </a:solidFill>
              <a:uFill>
                <a:solidFill>
                  <a:srgbClr val="ffffff"/>
                </a:solidFill>
              </a:uFill>
              <a:latin typeface="Arial"/>
            </a:endParaRPr>
          </a:p>
        </p:txBody>
      </p:sp>
      <p:sp>
        <p:nvSpPr>
          <p:cNvPr id="236" name="TextShape 4"/>
          <p:cNvSpPr txBox="1"/>
          <p:nvPr/>
        </p:nvSpPr>
        <p:spPr>
          <a:xfrm>
            <a:off x="432360" y="2070720"/>
            <a:ext cx="2471400" cy="2650320"/>
          </a:xfrm>
          <a:prstGeom prst="rect">
            <a:avLst/>
          </a:prstGeom>
          <a:noFill/>
          <a:ln>
            <a:noFill/>
          </a:ln>
        </p:spPr>
        <p:txBody>
          <a:bodyPr tIns="91440" bIns="91440"/>
          <a:p>
            <a:pPr>
              <a:lnSpc>
                <a:spcPct val="100000"/>
              </a:lnSpc>
            </a:pPr>
            <a:r>
              <a:rPr b="1" lang="en-IN" sz="1600" spc="-1" strike="noStrike">
                <a:solidFill>
                  <a:srgbClr val="000000"/>
                </a:solidFill>
                <a:uFill>
                  <a:solidFill>
                    <a:srgbClr val="ffffff"/>
                  </a:solidFill>
                </a:uFill>
                <a:latin typeface="Roboto"/>
                <a:ea typeface="Roboto"/>
              </a:rPr>
              <a:t>Accessibility of Information</a:t>
            </a:r>
            <a:endParaRPr b="0" lang="en-IN" sz="14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Roboto"/>
                <a:ea typeface="Roboto"/>
              </a:rPr>
              <a:t>We can save 50% of the road accident victims if we can help them get Medical Attention on time. This is the fastest method of getting crtical information in an emergency situation.</a:t>
            </a:r>
            <a:endParaRPr b="0" lang="en-IN" sz="1400" spc="-1" strike="noStrike">
              <a:solidFill>
                <a:srgbClr val="000000"/>
              </a:solidFill>
              <a:uFill>
                <a:solidFill>
                  <a:srgbClr val="ffffff"/>
                </a:solidFill>
              </a:uFill>
              <a:latin typeface="Arial"/>
            </a:endParaRPr>
          </a:p>
        </p:txBody>
      </p:sp>
      <p:sp>
        <p:nvSpPr>
          <p:cNvPr id="237" name="CustomShape 5"/>
          <p:cNvSpPr/>
          <p:nvPr/>
        </p:nvSpPr>
        <p:spPr>
          <a:xfrm>
            <a:off x="3044880" y="1305000"/>
            <a:ext cx="2760120" cy="607320"/>
          </a:xfrm>
          <a:prstGeom prst="chevron">
            <a:avLst>
              <a:gd name="adj" fmla="val 50000"/>
            </a:avLst>
          </a:prstGeom>
          <a:solidFill>
            <a:schemeClr val="dk1"/>
          </a:solidFill>
          <a:ln>
            <a:noFill/>
          </a:ln>
        </p:spPr>
        <p:style>
          <a:lnRef idx="0"/>
          <a:fillRef idx="0"/>
          <a:effectRef idx="0"/>
          <a:fontRef idx="minor"/>
        </p:style>
      </p:sp>
      <p:sp>
        <p:nvSpPr>
          <p:cNvPr id="238" name="TextShape 6"/>
          <p:cNvSpPr txBox="1"/>
          <p:nvPr/>
        </p:nvSpPr>
        <p:spPr>
          <a:xfrm>
            <a:off x="3336120" y="1451520"/>
            <a:ext cx="2256840" cy="313920"/>
          </a:xfrm>
          <a:prstGeom prst="rect">
            <a:avLst/>
          </a:prstGeom>
          <a:noFill/>
          <a:ln>
            <a:noFill/>
          </a:ln>
        </p:spPr>
        <p:txBody>
          <a:bodyPr tIns="91440" bIns="91440" anchor="ctr"/>
          <a:p>
            <a:pPr>
              <a:lnSpc>
                <a:spcPct val="100000"/>
              </a:lnSpc>
            </a:pPr>
            <a:r>
              <a:rPr b="0" lang="en-IN" sz="1800" spc="-1" strike="noStrike">
                <a:solidFill>
                  <a:srgbClr val="ffffff"/>
                </a:solidFill>
                <a:uFill>
                  <a:solidFill>
                    <a:srgbClr val="ffffff"/>
                  </a:solidFill>
                </a:uFill>
                <a:latin typeface="Roboto"/>
                <a:ea typeface="Roboto"/>
              </a:rPr>
              <a:t>Challenge 2</a:t>
            </a:r>
            <a:endParaRPr b="0" lang="en-IN" sz="1400" spc="-1" strike="noStrike">
              <a:solidFill>
                <a:srgbClr val="000000"/>
              </a:solidFill>
              <a:uFill>
                <a:solidFill>
                  <a:srgbClr val="ffffff"/>
                </a:solidFill>
              </a:uFill>
              <a:latin typeface="Arial"/>
            </a:endParaRPr>
          </a:p>
        </p:txBody>
      </p:sp>
      <p:sp>
        <p:nvSpPr>
          <p:cNvPr id="239" name="TextShape 7"/>
          <p:cNvSpPr txBox="1"/>
          <p:nvPr/>
        </p:nvSpPr>
        <p:spPr>
          <a:xfrm>
            <a:off x="3336120" y="2070720"/>
            <a:ext cx="2471400" cy="2650320"/>
          </a:xfrm>
          <a:prstGeom prst="rect">
            <a:avLst/>
          </a:prstGeom>
          <a:noFill/>
          <a:ln>
            <a:noFill/>
          </a:ln>
        </p:spPr>
        <p:txBody>
          <a:bodyPr tIns="91440" bIns="91440"/>
          <a:p>
            <a:pPr>
              <a:lnSpc>
                <a:spcPct val="100000"/>
              </a:lnSpc>
            </a:pPr>
            <a:r>
              <a:rPr b="1" lang="en-IN" sz="1600" spc="-1" strike="noStrike">
                <a:solidFill>
                  <a:srgbClr val="000000"/>
                </a:solidFill>
                <a:uFill>
                  <a:solidFill>
                    <a:srgbClr val="ffffff"/>
                  </a:solidFill>
                </a:uFill>
                <a:latin typeface="Roboto"/>
                <a:ea typeface="Roboto"/>
              </a:rPr>
              <a:t>Lack of Time</a:t>
            </a:r>
            <a:endParaRPr b="0" lang="en-IN" sz="14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Roboto"/>
                <a:ea typeface="Roboto"/>
              </a:rPr>
              <a:t>The biggest excuse of the common man to ignore somebody in help is the lack of time. Our bot will allow people to contact the concerned authority with minimal use of their time. </a:t>
            </a:r>
            <a:endParaRPr b="0" lang="en-IN" sz="1400" spc="-1" strike="noStrike">
              <a:solidFill>
                <a:srgbClr val="000000"/>
              </a:solidFill>
              <a:uFill>
                <a:solidFill>
                  <a:srgbClr val="ffffff"/>
                </a:solidFill>
              </a:uFill>
              <a:latin typeface="Arial"/>
            </a:endParaRPr>
          </a:p>
        </p:txBody>
      </p:sp>
      <p:sp>
        <p:nvSpPr>
          <p:cNvPr id="240" name="CustomShape 8"/>
          <p:cNvSpPr/>
          <p:nvPr/>
        </p:nvSpPr>
        <p:spPr>
          <a:xfrm>
            <a:off x="5948640" y="1305000"/>
            <a:ext cx="2760120" cy="607320"/>
          </a:xfrm>
          <a:prstGeom prst="chevron">
            <a:avLst>
              <a:gd name="adj" fmla="val 50000"/>
            </a:avLst>
          </a:prstGeom>
          <a:solidFill>
            <a:schemeClr val="dk1"/>
          </a:solidFill>
          <a:ln>
            <a:noFill/>
          </a:ln>
        </p:spPr>
        <p:style>
          <a:lnRef idx="0"/>
          <a:fillRef idx="0"/>
          <a:effectRef idx="0"/>
          <a:fontRef idx="minor"/>
        </p:style>
      </p:sp>
      <p:sp>
        <p:nvSpPr>
          <p:cNvPr id="241" name="TextShape 9"/>
          <p:cNvSpPr txBox="1"/>
          <p:nvPr/>
        </p:nvSpPr>
        <p:spPr>
          <a:xfrm>
            <a:off x="6254280" y="1451520"/>
            <a:ext cx="2256840" cy="313920"/>
          </a:xfrm>
          <a:prstGeom prst="rect">
            <a:avLst/>
          </a:prstGeom>
          <a:noFill/>
          <a:ln>
            <a:noFill/>
          </a:ln>
        </p:spPr>
        <p:txBody>
          <a:bodyPr tIns="91440" bIns="91440" anchor="ctr"/>
          <a:p>
            <a:pPr>
              <a:lnSpc>
                <a:spcPct val="100000"/>
              </a:lnSpc>
            </a:pPr>
            <a:r>
              <a:rPr b="0" lang="en-IN" sz="1800" spc="-1" strike="noStrike">
                <a:solidFill>
                  <a:srgbClr val="ffffff"/>
                </a:solidFill>
                <a:uFill>
                  <a:solidFill>
                    <a:srgbClr val="ffffff"/>
                  </a:solidFill>
                </a:uFill>
                <a:latin typeface="Roboto"/>
                <a:ea typeface="Roboto"/>
              </a:rPr>
              <a:t>Challenge 3</a:t>
            </a:r>
            <a:endParaRPr b="0" lang="en-IN" sz="1400" spc="-1" strike="noStrike">
              <a:solidFill>
                <a:srgbClr val="000000"/>
              </a:solidFill>
              <a:uFill>
                <a:solidFill>
                  <a:srgbClr val="ffffff"/>
                </a:solidFill>
              </a:uFill>
              <a:latin typeface="Arial"/>
            </a:endParaRPr>
          </a:p>
        </p:txBody>
      </p:sp>
      <p:sp>
        <p:nvSpPr>
          <p:cNvPr id="242" name="TextShape 10"/>
          <p:cNvSpPr txBox="1"/>
          <p:nvPr/>
        </p:nvSpPr>
        <p:spPr>
          <a:xfrm>
            <a:off x="6254280" y="2070720"/>
            <a:ext cx="2471400" cy="2650320"/>
          </a:xfrm>
          <a:prstGeom prst="rect">
            <a:avLst/>
          </a:prstGeom>
          <a:noFill/>
          <a:ln>
            <a:noFill/>
          </a:ln>
        </p:spPr>
        <p:txBody>
          <a:bodyPr tIns="91440" bIns="91440"/>
          <a:p>
            <a:pPr>
              <a:lnSpc>
                <a:spcPct val="100000"/>
              </a:lnSpc>
            </a:pPr>
            <a:r>
              <a:rPr b="1" lang="en-IN" sz="1600" spc="-1" strike="noStrike">
                <a:solidFill>
                  <a:srgbClr val="000000"/>
                </a:solidFill>
                <a:uFill>
                  <a:solidFill>
                    <a:srgbClr val="ffffff"/>
                  </a:solidFill>
                </a:uFill>
                <a:latin typeface="Roboto"/>
                <a:ea typeface="Roboto"/>
              </a:rPr>
              <a:t>Platform Independency</a:t>
            </a:r>
            <a:endParaRPr b="0" lang="en-IN" sz="14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Roboto"/>
                <a:ea typeface="Roboto"/>
              </a:rPr>
              <a:t>To cater to the largest possible audience we have decided to develop a bot which will resolve the issue of developing applications for each platform.</a:t>
            </a:r>
            <a:endParaRPr b="0" lang="en-IN"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265680" y="1233000"/>
            <a:ext cx="4044960" cy="1482120"/>
          </a:xfrm>
          <a:prstGeom prst="rect">
            <a:avLst/>
          </a:prstGeom>
          <a:noFill/>
          <a:ln>
            <a:noFill/>
          </a:ln>
        </p:spPr>
        <p:txBody>
          <a:bodyPr tIns="91440" bIns="91440" anchor="b"/>
          <a:p>
            <a:pPr algn="ctr">
              <a:lnSpc>
                <a:spcPct val="100000"/>
              </a:lnSpc>
            </a:pPr>
            <a:r>
              <a:rPr b="0" lang="en-IN" sz="4200" spc="-1" strike="noStrike">
                <a:solidFill>
                  <a:srgbClr val="000000"/>
                </a:solidFill>
                <a:uFill>
                  <a:solidFill>
                    <a:srgbClr val="ffffff"/>
                  </a:solidFill>
                </a:uFill>
                <a:latin typeface="Roboto"/>
                <a:ea typeface="Roboto"/>
              </a:rPr>
              <a:t>Solution</a:t>
            </a:r>
            <a:endParaRPr b="0" lang="en-IN" sz="1400" spc="-1" strike="noStrike">
              <a:solidFill>
                <a:srgbClr val="000000"/>
              </a:solidFill>
              <a:uFill>
                <a:solidFill>
                  <a:srgbClr val="ffffff"/>
                </a:solidFill>
              </a:uFill>
              <a:latin typeface="Arial"/>
            </a:endParaRPr>
          </a:p>
        </p:txBody>
      </p:sp>
      <p:sp>
        <p:nvSpPr>
          <p:cNvPr id="244" name="TextShape 2"/>
          <p:cNvSpPr txBox="1"/>
          <p:nvPr/>
        </p:nvSpPr>
        <p:spPr>
          <a:xfrm>
            <a:off x="265680" y="2779560"/>
            <a:ext cx="4044960" cy="1234800"/>
          </a:xfrm>
          <a:prstGeom prst="rect">
            <a:avLst/>
          </a:prstGeom>
          <a:noFill/>
          <a:ln>
            <a:noFill/>
          </a:ln>
        </p:spPr>
        <p:txBody>
          <a:bodyPr tIns="91440" bIns="91440"/>
          <a:p>
            <a:pPr algn="ctr">
              <a:lnSpc>
                <a:spcPct val="100000"/>
              </a:lnSpc>
            </a:pPr>
            <a:r>
              <a:rPr b="0" lang="en-IN" sz="2100" spc="-1" strike="noStrike">
                <a:solidFill>
                  <a:srgbClr val="434343"/>
                </a:solidFill>
                <a:uFill>
                  <a:solidFill>
                    <a:srgbClr val="ffffff"/>
                  </a:solidFill>
                </a:uFill>
                <a:latin typeface="Roboto"/>
                <a:ea typeface="Roboto"/>
              </a:rPr>
              <a:t>An interactive Chat Bot</a:t>
            </a:r>
            <a:endParaRPr b="0" lang="en-IN" sz="3200" spc="-1" strike="noStrike">
              <a:solidFill>
                <a:srgbClr val="000000"/>
              </a:solidFill>
              <a:uFill>
                <a:solidFill>
                  <a:srgbClr val="ffffff"/>
                </a:solidFill>
              </a:uFill>
              <a:latin typeface="Arial"/>
            </a:endParaRPr>
          </a:p>
        </p:txBody>
      </p:sp>
      <p:sp>
        <p:nvSpPr>
          <p:cNvPr id="245" name="TextShape 3"/>
          <p:cNvSpPr txBox="1"/>
          <p:nvPr/>
        </p:nvSpPr>
        <p:spPr>
          <a:xfrm>
            <a:off x="4939560" y="724320"/>
            <a:ext cx="3836520" cy="3694680"/>
          </a:xfrm>
          <a:prstGeom prst="rect">
            <a:avLst/>
          </a:prstGeom>
          <a:noFill/>
          <a:ln>
            <a:noFill/>
          </a:ln>
        </p:spPr>
        <p:txBody>
          <a:bodyPr tIns="91440" bIns="91440" anchor="ctr"/>
          <a:p>
            <a:pPr algn="just">
              <a:lnSpc>
                <a:spcPct val="100000"/>
              </a:lnSpc>
            </a:pPr>
            <a:r>
              <a:rPr b="0" lang="en-IN" sz="1800" spc="-1" strike="noStrike">
                <a:solidFill>
                  <a:srgbClr val="ffffff"/>
                </a:solidFill>
                <a:uFill>
                  <a:solidFill>
                    <a:srgbClr val="ffffff"/>
                  </a:solidFill>
                </a:uFill>
                <a:latin typeface="Roboto"/>
                <a:ea typeface="Roboto"/>
              </a:rPr>
              <a:t>A chat bot built on the Facebook Messenger platform which can cater to more than 1 billion people in case of any emergency.</a:t>
            </a:r>
            <a:endParaRPr b="0" lang="en-IN"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460800" y="2065320"/>
            <a:ext cx="8221680" cy="1012320"/>
          </a:xfrm>
          <a:prstGeom prst="rect">
            <a:avLst/>
          </a:prstGeom>
          <a:noFill/>
          <a:ln>
            <a:noFill/>
          </a:ln>
        </p:spPr>
        <p:txBody>
          <a:bodyPr tIns="91440" bIns="91440" anchor="ctr"/>
          <a:p>
            <a:pPr>
              <a:lnSpc>
                <a:spcPct val="100000"/>
              </a:lnSpc>
            </a:pPr>
            <a:r>
              <a:rPr b="0" lang="en-IN" sz="4200" spc="-1" strike="noStrike">
                <a:solidFill>
                  <a:srgbClr val="ffffff"/>
                </a:solidFill>
                <a:uFill>
                  <a:solidFill>
                    <a:srgbClr val="ffffff"/>
                  </a:solidFill>
                </a:uFill>
                <a:latin typeface="Roboto"/>
                <a:ea typeface="Roboto"/>
              </a:rPr>
              <a:t>W</a:t>
            </a:r>
            <a:r>
              <a:rPr b="0" lang="en-IN" sz="3100" spc="-1" strike="noStrike">
                <a:solidFill>
                  <a:srgbClr val="ffffff"/>
                </a:solidFill>
                <a:uFill>
                  <a:solidFill>
                    <a:srgbClr val="ffffff"/>
                  </a:solidFill>
                </a:uFill>
                <a:latin typeface="Roboto"/>
                <a:ea typeface="Roboto"/>
              </a:rPr>
              <a:t>ORKFLOW</a:t>
            </a:r>
            <a:endParaRPr b="0" lang="en-IN"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40920" y="2198880"/>
            <a:ext cx="1872000" cy="745200"/>
          </a:xfrm>
          <a:prstGeom prst="homePlate">
            <a:avLst>
              <a:gd name="adj" fmla="val 50000"/>
            </a:avLst>
          </a:prstGeom>
          <a:solidFill>
            <a:schemeClr val="dk1"/>
          </a:solidFill>
          <a:ln w="9360">
            <a:solidFill>
              <a:schemeClr val="lt1"/>
            </a:solidFill>
            <a:round/>
          </a:ln>
        </p:spPr>
        <p:style>
          <a:lnRef idx="0"/>
          <a:fillRef idx="0"/>
          <a:effectRef idx="0"/>
          <a:fontRef idx="minor"/>
        </p:style>
      </p:sp>
      <p:sp>
        <p:nvSpPr>
          <p:cNvPr id="248" name="TextShape 2"/>
          <p:cNvSpPr txBox="1"/>
          <p:nvPr/>
        </p:nvSpPr>
        <p:spPr>
          <a:xfrm>
            <a:off x="340920" y="2336400"/>
            <a:ext cx="1455120" cy="470160"/>
          </a:xfrm>
          <a:prstGeom prst="rect">
            <a:avLst/>
          </a:prstGeom>
          <a:noFill/>
          <a:ln>
            <a:noFill/>
          </a:ln>
        </p:spPr>
        <p:txBody>
          <a:bodyPr tIns="91440" bIns="91440" anchor="ctr"/>
          <a:p>
            <a:pPr algn="ctr">
              <a:lnSpc>
                <a:spcPct val="100000"/>
              </a:lnSpc>
            </a:pPr>
            <a:r>
              <a:rPr b="0" lang="en-IN" sz="1600" spc="-1" strike="noStrike">
                <a:solidFill>
                  <a:srgbClr val="ffffff"/>
                </a:solidFill>
                <a:uFill>
                  <a:solidFill>
                    <a:srgbClr val="ffffff"/>
                  </a:solidFill>
                </a:uFill>
                <a:latin typeface="Roboto"/>
                <a:ea typeface="Roboto"/>
              </a:rPr>
              <a:t>Step 1</a:t>
            </a:r>
            <a:endParaRPr b="0" lang="en-IN" sz="1400" spc="-1" strike="noStrike">
              <a:solidFill>
                <a:srgbClr val="000000"/>
              </a:solidFill>
              <a:uFill>
                <a:solidFill>
                  <a:srgbClr val="ffffff"/>
                </a:solidFill>
              </a:uFill>
              <a:latin typeface="Arial"/>
            </a:endParaRPr>
          </a:p>
        </p:txBody>
      </p:sp>
      <p:sp>
        <p:nvSpPr>
          <p:cNvPr id="249" name="CustomShape 3"/>
          <p:cNvSpPr/>
          <p:nvPr/>
        </p:nvSpPr>
        <p:spPr>
          <a:xfrm>
            <a:off x="1146960" y="1718640"/>
            <a:ext cx="360" cy="48528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50" name="CustomShape 4"/>
          <p:cNvSpPr/>
          <p:nvPr/>
        </p:nvSpPr>
        <p:spPr>
          <a:xfrm>
            <a:off x="1047600" y="1684440"/>
            <a:ext cx="198360" cy="173880"/>
          </a:xfrm>
          <a:prstGeom prst="ellipse">
            <a:avLst/>
          </a:prstGeom>
          <a:solidFill>
            <a:schemeClr val="dk1"/>
          </a:solidFill>
          <a:ln>
            <a:noFill/>
          </a:ln>
        </p:spPr>
        <p:style>
          <a:lnRef idx="0"/>
          <a:fillRef idx="0"/>
          <a:effectRef idx="0"/>
          <a:fontRef idx="minor"/>
        </p:style>
      </p:sp>
      <p:sp>
        <p:nvSpPr>
          <p:cNvPr id="251" name="TextShape 5"/>
          <p:cNvSpPr txBox="1"/>
          <p:nvPr/>
        </p:nvSpPr>
        <p:spPr>
          <a:xfrm>
            <a:off x="52920" y="75240"/>
            <a:ext cx="2611080" cy="1580760"/>
          </a:xfrm>
          <a:prstGeom prst="rect">
            <a:avLst/>
          </a:prstGeom>
          <a:noFill/>
          <a:ln>
            <a:noFill/>
          </a:ln>
        </p:spPr>
        <p:txBody>
          <a:bodyPr tIns="91440" bIns="9144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User sends location and selects police station or hospital or fire station to get details (Estimated time and phone number included as well).</a:t>
            </a:r>
            <a:endParaRPr b="0" lang="en-IN" sz="1400" spc="-1" strike="noStrike">
              <a:solidFill>
                <a:srgbClr val="000000"/>
              </a:solidFill>
              <a:uFill>
                <a:solidFill>
                  <a:srgbClr val="ffffff"/>
                </a:solidFill>
              </a:uFill>
              <a:latin typeface="Arial"/>
            </a:endParaRPr>
          </a:p>
        </p:txBody>
      </p:sp>
      <p:sp>
        <p:nvSpPr>
          <p:cNvPr id="252" name="CustomShape 6"/>
          <p:cNvSpPr/>
          <p:nvPr/>
        </p:nvSpPr>
        <p:spPr>
          <a:xfrm>
            <a:off x="1816920" y="2198880"/>
            <a:ext cx="2050920" cy="74520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253" name="TextShape 7"/>
          <p:cNvSpPr txBox="1"/>
          <p:nvPr/>
        </p:nvSpPr>
        <p:spPr>
          <a:xfrm>
            <a:off x="2126160" y="2336400"/>
            <a:ext cx="1315080" cy="470160"/>
          </a:xfrm>
          <a:prstGeom prst="rect">
            <a:avLst/>
          </a:prstGeom>
          <a:noFill/>
          <a:ln>
            <a:noFill/>
          </a:ln>
        </p:spPr>
        <p:txBody>
          <a:bodyPr tIns="91440" bIns="91440" anchor="ctr"/>
          <a:p>
            <a:pPr algn="ctr">
              <a:lnSpc>
                <a:spcPct val="100000"/>
              </a:lnSpc>
            </a:pPr>
            <a:r>
              <a:rPr b="0" lang="en-IN" sz="1600" spc="-1" strike="noStrike">
                <a:solidFill>
                  <a:srgbClr val="ffffff"/>
                </a:solidFill>
                <a:uFill>
                  <a:solidFill>
                    <a:srgbClr val="ffffff"/>
                  </a:solidFill>
                </a:uFill>
                <a:latin typeface="Roboto"/>
                <a:ea typeface="Roboto"/>
              </a:rPr>
              <a:t>Step 2</a:t>
            </a:r>
            <a:endParaRPr b="0" lang="en-IN" sz="1400" spc="-1" strike="noStrike">
              <a:solidFill>
                <a:srgbClr val="000000"/>
              </a:solidFill>
              <a:uFill>
                <a:solidFill>
                  <a:srgbClr val="ffffff"/>
                </a:solidFill>
              </a:uFill>
              <a:latin typeface="Arial"/>
            </a:endParaRPr>
          </a:p>
        </p:txBody>
      </p:sp>
      <p:sp>
        <p:nvSpPr>
          <p:cNvPr id="254" name="CustomShape 8"/>
          <p:cNvSpPr/>
          <p:nvPr/>
        </p:nvSpPr>
        <p:spPr>
          <a:xfrm rot="10800000">
            <a:off x="2784240" y="3493800"/>
            <a:ext cx="360" cy="55440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55" name="CustomShape 9"/>
          <p:cNvSpPr/>
          <p:nvPr/>
        </p:nvSpPr>
        <p:spPr>
          <a:xfrm flipH="1" rot="10800000">
            <a:off x="2882880" y="3532680"/>
            <a:ext cx="198360" cy="198360"/>
          </a:xfrm>
          <a:prstGeom prst="ellipse">
            <a:avLst/>
          </a:prstGeom>
          <a:solidFill>
            <a:schemeClr val="dk1"/>
          </a:solidFill>
          <a:ln>
            <a:noFill/>
          </a:ln>
        </p:spPr>
        <p:style>
          <a:lnRef idx="0"/>
          <a:fillRef idx="0"/>
          <a:effectRef idx="0"/>
          <a:fontRef idx="minor"/>
        </p:style>
      </p:sp>
      <p:sp>
        <p:nvSpPr>
          <p:cNvPr id="256" name="CustomShape 10"/>
          <p:cNvSpPr/>
          <p:nvPr/>
        </p:nvSpPr>
        <p:spPr>
          <a:xfrm>
            <a:off x="3471840" y="2198880"/>
            <a:ext cx="2050920" cy="74520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257" name="TextShape 11"/>
          <p:cNvSpPr txBox="1"/>
          <p:nvPr/>
        </p:nvSpPr>
        <p:spPr>
          <a:xfrm>
            <a:off x="3767760" y="2336400"/>
            <a:ext cx="1315080" cy="470160"/>
          </a:xfrm>
          <a:prstGeom prst="rect">
            <a:avLst/>
          </a:prstGeom>
          <a:noFill/>
          <a:ln>
            <a:noFill/>
          </a:ln>
        </p:spPr>
        <p:txBody>
          <a:bodyPr tIns="91440" bIns="91440" anchor="ctr"/>
          <a:p>
            <a:pPr algn="ctr">
              <a:lnSpc>
                <a:spcPct val="100000"/>
              </a:lnSpc>
            </a:pPr>
            <a:r>
              <a:rPr b="0" lang="en-IN" sz="1600" spc="-1" strike="noStrike">
                <a:solidFill>
                  <a:srgbClr val="ffffff"/>
                </a:solidFill>
                <a:uFill>
                  <a:solidFill>
                    <a:srgbClr val="ffffff"/>
                  </a:solidFill>
                </a:uFill>
                <a:latin typeface="Roboto"/>
                <a:ea typeface="Roboto"/>
              </a:rPr>
              <a:t>Step 3</a:t>
            </a:r>
            <a:endParaRPr b="0" lang="en-IN" sz="1400" spc="-1" strike="noStrike">
              <a:solidFill>
                <a:srgbClr val="000000"/>
              </a:solidFill>
              <a:uFill>
                <a:solidFill>
                  <a:srgbClr val="ffffff"/>
                </a:solidFill>
              </a:uFill>
              <a:latin typeface="Arial"/>
            </a:endParaRPr>
          </a:p>
        </p:txBody>
      </p:sp>
      <p:sp>
        <p:nvSpPr>
          <p:cNvPr id="258" name="CustomShape 12"/>
          <p:cNvSpPr/>
          <p:nvPr/>
        </p:nvSpPr>
        <p:spPr>
          <a:xfrm>
            <a:off x="4419000" y="1649160"/>
            <a:ext cx="360" cy="55440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59" name="CustomShape 13"/>
          <p:cNvSpPr/>
          <p:nvPr/>
        </p:nvSpPr>
        <p:spPr>
          <a:xfrm>
            <a:off x="4319640" y="1610280"/>
            <a:ext cx="198360" cy="198360"/>
          </a:xfrm>
          <a:prstGeom prst="ellipse">
            <a:avLst/>
          </a:prstGeom>
          <a:solidFill>
            <a:schemeClr val="dk1"/>
          </a:solidFill>
          <a:ln>
            <a:noFill/>
          </a:ln>
        </p:spPr>
        <p:style>
          <a:lnRef idx="0"/>
          <a:fillRef idx="0"/>
          <a:effectRef idx="0"/>
          <a:fontRef idx="minor"/>
        </p:style>
      </p:sp>
      <p:sp>
        <p:nvSpPr>
          <p:cNvPr id="260" name="TextShape 14"/>
          <p:cNvSpPr txBox="1"/>
          <p:nvPr/>
        </p:nvSpPr>
        <p:spPr>
          <a:xfrm>
            <a:off x="3297600" y="571320"/>
            <a:ext cx="2242440" cy="906120"/>
          </a:xfrm>
          <a:prstGeom prst="rect">
            <a:avLst/>
          </a:prstGeom>
          <a:noFill/>
          <a:ln>
            <a:noFill/>
          </a:ln>
        </p:spPr>
        <p:txBody>
          <a:bodyPr tIns="91440" bIns="91440"/>
          <a:p>
            <a:pPr algn="just">
              <a:lnSpc>
                <a:spcPct val="100000"/>
              </a:lnSpc>
            </a:pPr>
            <a:endParaRPr b="0" lang="en-IN" sz="1400" spc="-1" strike="noStrike">
              <a:solidFill>
                <a:srgbClr val="000000"/>
              </a:solidFill>
              <a:uFill>
                <a:solidFill>
                  <a:srgbClr val="ffffff"/>
                </a:solidFill>
              </a:uFill>
              <a:latin typeface="Arial"/>
            </a:endParaRPr>
          </a:p>
          <a:p>
            <a:pPr algn="just">
              <a:lnSpc>
                <a:spcPct val="100000"/>
              </a:lnSpc>
            </a:pPr>
            <a:endParaRPr b="0" lang="en-IN" sz="1400" spc="-1" strike="noStrike">
              <a:solidFill>
                <a:srgbClr val="000000"/>
              </a:solidFill>
              <a:uFill>
                <a:solidFill>
                  <a:srgbClr val="ffffff"/>
                </a:solidFill>
              </a:uFill>
              <a:latin typeface="Arial"/>
            </a:endParaRPr>
          </a:p>
        </p:txBody>
      </p:sp>
      <p:sp>
        <p:nvSpPr>
          <p:cNvPr id="261" name="CustomShape 15"/>
          <p:cNvSpPr/>
          <p:nvPr/>
        </p:nvSpPr>
        <p:spPr>
          <a:xfrm>
            <a:off x="5126760" y="2198880"/>
            <a:ext cx="2050920" cy="74520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262" name="TextShape 16"/>
          <p:cNvSpPr txBox="1"/>
          <p:nvPr/>
        </p:nvSpPr>
        <p:spPr>
          <a:xfrm>
            <a:off x="5416560" y="2336400"/>
            <a:ext cx="1315080" cy="470160"/>
          </a:xfrm>
          <a:prstGeom prst="rect">
            <a:avLst/>
          </a:prstGeom>
          <a:noFill/>
          <a:ln>
            <a:noFill/>
          </a:ln>
        </p:spPr>
        <p:txBody>
          <a:bodyPr tIns="91440" bIns="91440" anchor="ctr"/>
          <a:p>
            <a:pPr algn="ctr">
              <a:lnSpc>
                <a:spcPct val="100000"/>
              </a:lnSpc>
            </a:pPr>
            <a:r>
              <a:rPr b="0" lang="en-IN" sz="1600" spc="-1" strike="noStrike">
                <a:solidFill>
                  <a:srgbClr val="ffffff"/>
                </a:solidFill>
                <a:uFill>
                  <a:solidFill>
                    <a:srgbClr val="ffffff"/>
                  </a:solidFill>
                </a:uFill>
                <a:latin typeface="Roboto"/>
                <a:ea typeface="Roboto"/>
              </a:rPr>
              <a:t>Step 4</a:t>
            </a:r>
            <a:endParaRPr b="0" lang="en-IN" sz="1400" spc="-1" strike="noStrike">
              <a:solidFill>
                <a:srgbClr val="000000"/>
              </a:solidFill>
              <a:uFill>
                <a:solidFill>
                  <a:srgbClr val="ffffff"/>
                </a:solidFill>
              </a:uFill>
              <a:latin typeface="Arial"/>
            </a:endParaRPr>
          </a:p>
        </p:txBody>
      </p:sp>
      <p:sp>
        <p:nvSpPr>
          <p:cNvPr id="263" name="CustomShape 17"/>
          <p:cNvSpPr/>
          <p:nvPr/>
        </p:nvSpPr>
        <p:spPr>
          <a:xfrm rot="10800000">
            <a:off x="6072480" y="3493800"/>
            <a:ext cx="360" cy="55440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64" name="CustomShape 18"/>
          <p:cNvSpPr/>
          <p:nvPr/>
        </p:nvSpPr>
        <p:spPr>
          <a:xfrm flipH="1" rot="10800000">
            <a:off x="6171120" y="3532680"/>
            <a:ext cx="198360" cy="198360"/>
          </a:xfrm>
          <a:prstGeom prst="ellipse">
            <a:avLst/>
          </a:prstGeom>
          <a:solidFill>
            <a:schemeClr val="dk1"/>
          </a:solidFill>
          <a:ln>
            <a:noFill/>
          </a:ln>
        </p:spPr>
        <p:style>
          <a:lnRef idx="0"/>
          <a:fillRef idx="0"/>
          <a:effectRef idx="0"/>
          <a:fontRef idx="minor"/>
        </p:style>
      </p:sp>
      <p:sp>
        <p:nvSpPr>
          <p:cNvPr id="265" name="TextShape 19"/>
          <p:cNvSpPr txBox="1"/>
          <p:nvPr/>
        </p:nvSpPr>
        <p:spPr>
          <a:xfrm>
            <a:off x="4680000" y="3532680"/>
            <a:ext cx="2689200" cy="1363320"/>
          </a:xfrm>
          <a:prstGeom prst="rect">
            <a:avLst/>
          </a:prstGeom>
          <a:noFill/>
          <a:ln>
            <a:noFill/>
          </a:ln>
        </p:spPr>
        <p:txBody>
          <a:bodyPr tIns="91440" bIns="9144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User clicks a photo of the accident and image is tweeted by bot and concerned authority is contacted. User is also sent safety tips.</a:t>
            </a:r>
            <a:endParaRPr b="0" lang="en-IN" sz="1400" spc="-1" strike="noStrike">
              <a:solidFill>
                <a:srgbClr val="000000"/>
              </a:solidFill>
              <a:uFill>
                <a:solidFill>
                  <a:srgbClr val="ffffff"/>
                </a:solidFill>
              </a:uFill>
              <a:latin typeface="Arial"/>
            </a:endParaRPr>
          </a:p>
        </p:txBody>
      </p:sp>
      <p:sp>
        <p:nvSpPr>
          <p:cNvPr id="266" name="CustomShape 20"/>
          <p:cNvSpPr/>
          <p:nvPr/>
        </p:nvSpPr>
        <p:spPr>
          <a:xfrm>
            <a:off x="6781680" y="2198880"/>
            <a:ext cx="2050920" cy="745200"/>
          </a:xfrm>
          <a:prstGeom prst="chevron">
            <a:avLst>
              <a:gd name="adj" fmla="val 50000"/>
            </a:avLst>
          </a:prstGeom>
          <a:solidFill>
            <a:schemeClr val="dk1"/>
          </a:solidFill>
          <a:ln w="9360">
            <a:solidFill>
              <a:schemeClr val="lt1"/>
            </a:solidFill>
            <a:round/>
          </a:ln>
        </p:spPr>
        <p:style>
          <a:lnRef idx="0"/>
          <a:fillRef idx="0"/>
          <a:effectRef idx="0"/>
          <a:fontRef idx="minor"/>
        </p:style>
      </p:sp>
      <p:sp>
        <p:nvSpPr>
          <p:cNvPr id="267" name="TextShape 21"/>
          <p:cNvSpPr txBox="1"/>
          <p:nvPr/>
        </p:nvSpPr>
        <p:spPr>
          <a:xfrm>
            <a:off x="7111440" y="2336400"/>
            <a:ext cx="1315080" cy="470160"/>
          </a:xfrm>
          <a:prstGeom prst="rect">
            <a:avLst/>
          </a:prstGeom>
          <a:noFill/>
          <a:ln>
            <a:noFill/>
          </a:ln>
        </p:spPr>
        <p:txBody>
          <a:bodyPr tIns="91440" bIns="91440" anchor="ctr"/>
          <a:p>
            <a:pPr algn="ctr">
              <a:lnSpc>
                <a:spcPct val="100000"/>
              </a:lnSpc>
            </a:pPr>
            <a:r>
              <a:rPr b="0" lang="en-IN" sz="1600" spc="-1" strike="noStrike">
                <a:solidFill>
                  <a:srgbClr val="ffffff"/>
                </a:solidFill>
                <a:uFill>
                  <a:solidFill>
                    <a:srgbClr val="ffffff"/>
                  </a:solidFill>
                </a:uFill>
                <a:latin typeface="Roboto"/>
                <a:ea typeface="Roboto"/>
              </a:rPr>
              <a:t>Step 5</a:t>
            </a:r>
            <a:endParaRPr b="0" lang="en-IN" sz="1400" spc="-1" strike="noStrike">
              <a:solidFill>
                <a:srgbClr val="000000"/>
              </a:solidFill>
              <a:uFill>
                <a:solidFill>
                  <a:srgbClr val="ffffff"/>
                </a:solidFill>
              </a:uFill>
              <a:latin typeface="Arial"/>
            </a:endParaRPr>
          </a:p>
        </p:txBody>
      </p:sp>
      <p:sp>
        <p:nvSpPr>
          <p:cNvPr id="268" name="CustomShape 22"/>
          <p:cNvSpPr/>
          <p:nvPr/>
        </p:nvSpPr>
        <p:spPr>
          <a:xfrm>
            <a:off x="7769160" y="1649160"/>
            <a:ext cx="360" cy="55440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69" name="CustomShape 23"/>
          <p:cNvSpPr/>
          <p:nvPr/>
        </p:nvSpPr>
        <p:spPr>
          <a:xfrm>
            <a:off x="7669800" y="1610280"/>
            <a:ext cx="198360" cy="198360"/>
          </a:xfrm>
          <a:prstGeom prst="ellipse">
            <a:avLst/>
          </a:prstGeom>
          <a:solidFill>
            <a:schemeClr val="dk1"/>
          </a:solidFill>
          <a:ln>
            <a:noFill/>
          </a:ln>
        </p:spPr>
        <p:style>
          <a:lnRef idx="0"/>
          <a:fillRef idx="0"/>
          <a:effectRef idx="0"/>
          <a:fontRef idx="minor"/>
        </p:style>
      </p:sp>
      <p:sp>
        <p:nvSpPr>
          <p:cNvPr id="270" name="TextShape 24"/>
          <p:cNvSpPr txBox="1"/>
          <p:nvPr/>
        </p:nvSpPr>
        <p:spPr>
          <a:xfrm>
            <a:off x="6583680" y="92880"/>
            <a:ext cx="2446920" cy="1724760"/>
          </a:xfrm>
          <a:prstGeom prst="rect">
            <a:avLst/>
          </a:prstGeom>
          <a:noFill/>
          <a:ln>
            <a:noFill/>
          </a:ln>
        </p:spPr>
        <p:txBody>
          <a:bodyPr tIns="91440" bIns="9144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User can directly connect to a doctor with a call or get tips on how to handle emergency medical situation.</a:t>
            </a:r>
            <a:endParaRPr b="0" lang="en-IN" sz="1400" spc="-1" strike="noStrike">
              <a:solidFill>
                <a:srgbClr val="000000"/>
              </a:solidFill>
              <a:uFill>
                <a:solidFill>
                  <a:srgbClr val="ffffff"/>
                </a:solidFill>
              </a:uFill>
              <a:latin typeface="Arial"/>
            </a:endParaRPr>
          </a:p>
        </p:txBody>
      </p:sp>
      <p:sp>
        <p:nvSpPr>
          <p:cNvPr id="271" name="TextShape 25"/>
          <p:cNvSpPr txBox="1"/>
          <p:nvPr/>
        </p:nvSpPr>
        <p:spPr>
          <a:xfrm>
            <a:off x="1512000" y="3600000"/>
            <a:ext cx="2520000" cy="1368000"/>
          </a:xfrm>
          <a:prstGeom prst="rect">
            <a:avLst/>
          </a:prstGeom>
          <a:noFill/>
          <a:ln>
            <a:noFill/>
          </a:ln>
        </p:spPr>
        <p:txBody>
          <a:bodyPr tIns="91440" bIns="9144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Call button places a call between the concerned authority and user. Navigate button helps user to reach the place, </a:t>
            </a:r>
            <a:endParaRPr b="0" lang="en-IN" sz="1400" spc="-1" strike="noStrike">
              <a:solidFill>
                <a:srgbClr val="000000"/>
              </a:solidFill>
              <a:uFill>
                <a:solidFill>
                  <a:srgbClr val="ffffff"/>
                </a:solidFill>
              </a:uFill>
              <a:latin typeface="Arial"/>
            </a:endParaRPr>
          </a:p>
        </p:txBody>
      </p:sp>
      <p:sp>
        <p:nvSpPr>
          <p:cNvPr id="272" name="TextShape 26"/>
          <p:cNvSpPr txBox="1"/>
          <p:nvPr/>
        </p:nvSpPr>
        <p:spPr>
          <a:xfrm>
            <a:off x="3313080" y="147240"/>
            <a:ext cx="2446920" cy="1724760"/>
          </a:xfrm>
          <a:prstGeom prst="rect">
            <a:avLst/>
          </a:prstGeom>
          <a:noFill/>
          <a:ln>
            <a:noFill/>
          </a:ln>
        </p:spPr>
        <p:txBody>
          <a:bodyPr tIns="91440" bIns="9144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User sends alert to familes and friends about his/her current location. An SMS is sent to all the family members immediately.</a:t>
            </a:r>
            <a:endParaRPr b="0" lang="en-IN"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395640" y="776160"/>
            <a:ext cx="8221680" cy="767520"/>
          </a:xfrm>
          <a:prstGeom prst="rect">
            <a:avLst/>
          </a:prstGeom>
          <a:noFill/>
          <a:ln>
            <a:noFill/>
          </a:ln>
        </p:spPr>
        <p:txBody>
          <a:bodyPr tIns="91440" bIns="91440" anchor="b"/>
          <a:p>
            <a:pPr>
              <a:lnSpc>
                <a:spcPct val="100000"/>
              </a:lnSpc>
            </a:pPr>
            <a:r>
              <a:rPr b="0" lang="en-IN" sz="3200" spc="-1" strike="noStrike">
                <a:solidFill>
                  <a:srgbClr val="ffffff"/>
                </a:solidFill>
                <a:uFill>
                  <a:solidFill>
                    <a:srgbClr val="ffffff"/>
                  </a:solidFill>
                </a:uFill>
                <a:latin typeface="Roboto"/>
                <a:ea typeface="Roboto"/>
              </a:rPr>
              <a:t>APIs</a:t>
            </a:r>
            <a:endParaRPr b="0" lang="en-IN" sz="1400" spc="-1" strike="noStrike">
              <a:solidFill>
                <a:srgbClr val="000000"/>
              </a:solidFill>
              <a:uFill>
                <a:solidFill>
                  <a:srgbClr val="ffffff"/>
                </a:solidFill>
              </a:uFill>
              <a:latin typeface="Arial"/>
            </a:endParaRPr>
          </a:p>
        </p:txBody>
      </p:sp>
      <p:sp>
        <p:nvSpPr>
          <p:cNvPr id="274" name="TextShape 2"/>
          <p:cNvSpPr txBox="1"/>
          <p:nvPr/>
        </p:nvSpPr>
        <p:spPr>
          <a:xfrm>
            <a:off x="471960" y="1919160"/>
            <a:ext cx="8221680" cy="2709720"/>
          </a:xfrm>
          <a:prstGeom prst="rect">
            <a:avLst/>
          </a:prstGeom>
          <a:noFill/>
          <a:ln>
            <a:noFill/>
          </a:ln>
        </p:spPr>
        <p:txBody>
          <a:bodyPr tIns="91440" bIns="91440"/>
          <a:p>
            <a:pPr marL="457200" indent="-336240">
              <a:lnSpc>
                <a:spcPct val="114000"/>
              </a:lnSpc>
              <a:buClr>
                <a:srgbClr val="000000"/>
              </a:buClr>
              <a:buFont typeface="Arial"/>
              <a:buChar char="•"/>
            </a:pPr>
            <a:r>
              <a:rPr b="0" lang="en-IN" sz="1700" spc="-1" strike="noStrike">
                <a:solidFill>
                  <a:srgbClr val="000000"/>
                </a:solidFill>
                <a:uFill>
                  <a:solidFill>
                    <a:srgbClr val="ffffff"/>
                  </a:solidFill>
                </a:uFill>
                <a:latin typeface="Roboto"/>
                <a:ea typeface="Roboto"/>
              </a:rPr>
              <a:t>Exotel Call APIs – To connect a call between user and emergercy service authority (Nearest Police Station/Hospital/Fire Station).</a:t>
            </a:r>
            <a:endParaRPr b="0" lang="en-IN" sz="1400" spc="-1" strike="noStrike">
              <a:solidFill>
                <a:srgbClr val="000000"/>
              </a:solidFill>
              <a:uFill>
                <a:solidFill>
                  <a:srgbClr val="ffffff"/>
                </a:solidFill>
              </a:uFill>
              <a:latin typeface="Arial"/>
            </a:endParaRPr>
          </a:p>
          <a:p>
            <a:pPr marL="457200" indent="-336240">
              <a:lnSpc>
                <a:spcPct val="114000"/>
              </a:lnSpc>
              <a:buClr>
                <a:srgbClr val="000000"/>
              </a:buClr>
              <a:buFont typeface="Arial"/>
              <a:buChar char="•"/>
            </a:pPr>
            <a:r>
              <a:rPr b="0" lang="en-IN" sz="1700" spc="-1" strike="noStrike">
                <a:solidFill>
                  <a:srgbClr val="000000"/>
                </a:solidFill>
                <a:uFill>
                  <a:solidFill>
                    <a:srgbClr val="ffffff"/>
                  </a:solidFill>
                </a:uFill>
                <a:latin typeface="Roboto"/>
                <a:ea typeface="Roboto"/>
              </a:rPr>
              <a:t>Exotel SMS APIs – For sending SMS alerts to friends and family when in an emergency.   </a:t>
            </a:r>
            <a:endParaRPr b="0" lang="en-IN" sz="1400" spc="-1" strike="noStrike">
              <a:solidFill>
                <a:srgbClr val="000000"/>
              </a:solidFill>
              <a:uFill>
                <a:solidFill>
                  <a:srgbClr val="ffffff"/>
                </a:solidFill>
              </a:uFill>
              <a:latin typeface="Arial"/>
            </a:endParaRPr>
          </a:p>
          <a:p>
            <a:pPr marL="457200" indent="-336240">
              <a:lnSpc>
                <a:spcPct val="114000"/>
              </a:lnSpc>
              <a:buClr>
                <a:srgbClr val="000000"/>
              </a:buClr>
              <a:buFont typeface="Arial"/>
              <a:buChar char="•"/>
            </a:pPr>
            <a:r>
              <a:rPr b="0" lang="en-IN" sz="1700" spc="-1" strike="noStrike">
                <a:solidFill>
                  <a:srgbClr val="000000"/>
                </a:solidFill>
                <a:uFill>
                  <a:solidFill>
                    <a:srgbClr val="ffffff"/>
                  </a:solidFill>
                </a:uFill>
                <a:latin typeface="Roboto"/>
                <a:ea typeface="Roboto"/>
              </a:rPr>
              <a:t>Twitter REST API – For tweeting from the handle @bot_rescue with accident information as well as image and consquently informing responsible authorities to take immediate action. </a:t>
            </a:r>
            <a:endParaRPr b="0" lang="en-IN"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395640" y="776160"/>
            <a:ext cx="8221680" cy="767520"/>
          </a:xfrm>
          <a:prstGeom prst="rect">
            <a:avLst/>
          </a:prstGeom>
          <a:noFill/>
          <a:ln>
            <a:noFill/>
          </a:ln>
        </p:spPr>
        <p:txBody>
          <a:bodyPr tIns="91440" bIns="91440" anchor="b"/>
          <a:p>
            <a:pPr>
              <a:lnSpc>
                <a:spcPct val="100000"/>
              </a:lnSpc>
            </a:pPr>
            <a:r>
              <a:rPr b="0" lang="en-IN" sz="3200" spc="-1" strike="noStrike">
                <a:solidFill>
                  <a:srgbClr val="ffffff"/>
                </a:solidFill>
                <a:uFill>
                  <a:solidFill>
                    <a:srgbClr val="ffffff"/>
                  </a:solidFill>
                </a:uFill>
                <a:latin typeface="Roboto"/>
                <a:ea typeface="Roboto"/>
              </a:rPr>
              <a:t>Connect with Rescue Bot</a:t>
            </a:r>
            <a:endParaRPr b="0" lang="en-IN" sz="1400" spc="-1" strike="noStrike">
              <a:solidFill>
                <a:srgbClr val="000000"/>
              </a:solidFill>
              <a:uFill>
                <a:solidFill>
                  <a:srgbClr val="ffffff"/>
                </a:solidFill>
              </a:uFill>
              <a:latin typeface="Arial"/>
            </a:endParaRPr>
          </a:p>
        </p:txBody>
      </p:sp>
      <p:sp>
        <p:nvSpPr>
          <p:cNvPr id="276" name="TextShape 2"/>
          <p:cNvSpPr txBox="1"/>
          <p:nvPr/>
        </p:nvSpPr>
        <p:spPr>
          <a:xfrm>
            <a:off x="288000" y="2304000"/>
            <a:ext cx="6624000" cy="1968840"/>
          </a:xfrm>
          <a:prstGeom prst="rect">
            <a:avLst/>
          </a:prstGeom>
          <a:noFill/>
          <a:ln>
            <a:noFill/>
          </a:ln>
        </p:spPr>
        <p:txBody>
          <a:bodyPr tIns="91440" bIns="91440"/>
          <a:p>
            <a:pPr>
              <a:lnSpc>
                <a:spcPct val="114000"/>
              </a:lnSpc>
            </a:pPr>
            <a:r>
              <a:rPr b="0" lang="en-IN" sz="2600" spc="-1" strike="noStrike">
                <a:solidFill>
                  <a:srgbClr val="000000"/>
                </a:solidFill>
                <a:uFill>
                  <a:solidFill>
                    <a:srgbClr val="ffffff"/>
                  </a:solidFill>
                </a:uFill>
                <a:latin typeface="Roboto"/>
                <a:ea typeface="Roboto"/>
              </a:rPr>
              <a:t>Connect with rescue bot using the URL -</a:t>
            </a:r>
            <a:r>
              <a:rPr b="0" lang="en-IN" sz="2600" spc="-1" strike="noStrike">
                <a:solidFill>
                  <a:srgbClr val="000000"/>
                </a:solidFill>
                <a:uFill>
                  <a:solidFill>
                    <a:srgbClr val="ffffff"/>
                  </a:solidFill>
                </a:uFill>
                <a:latin typeface="Roboto"/>
                <a:ea typeface="Roboto"/>
              </a:rPr>
              <a:t>
</a:t>
            </a:r>
            <a:r>
              <a:rPr b="0" lang="en-IN" sz="2600" spc="-1" strike="noStrike">
                <a:solidFill>
                  <a:srgbClr val="000000"/>
                </a:solidFill>
                <a:uFill>
                  <a:solidFill>
                    <a:srgbClr val="ffffff"/>
                  </a:solidFill>
                </a:uFill>
                <a:latin typeface="Roboto"/>
                <a:ea typeface="Roboto"/>
              </a:rPr>
              <a:t>
</a:t>
            </a:r>
            <a:r>
              <a:rPr b="0" lang="en-IN" sz="2600" spc="-1" strike="noStrike">
                <a:solidFill>
                  <a:srgbClr val="000000"/>
                </a:solidFill>
                <a:uFill>
                  <a:solidFill>
                    <a:srgbClr val="ffffff"/>
                  </a:solidFill>
                </a:uFill>
                <a:latin typeface="Roboto"/>
                <a:ea typeface="Roboto"/>
                <a:hlinkClick r:id="rId1"/>
              </a:rPr>
              <a:t>http://m.me/rescuebotindia</a:t>
            </a:r>
            <a:endParaRPr b="0" lang="en-IN" sz="1400" spc="-1" strike="noStrike">
              <a:solidFill>
                <a:srgbClr val="000000"/>
              </a:solidFill>
              <a:uFill>
                <a:solidFill>
                  <a:srgbClr val="ffffff"/>
                </a:solidFill>
              </a:uFill>
              <a:latin typeface="Arial"/>
            </a:endParaRPr>
          </a:p>
        </p:txBody>
      </p:sp>
      <p:pic>
        <p:nvPicPr>
          <p:cNvPr id="277" name="" descr=""/>
          <p:cNvPicPr/>
          <p:nvPr/>
        </p:nvPicPr>
        <p:blipFill>
          <a:blip r:embed="rId2"/>
          <a:stretch/>
        </p:blipFill>
        <p:spPr>
          <a:xfrm>
            <a:off x="6696000" y="2304000"/>
            <a:ext cx="2088000" cy="20880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2016-08-14T15:50:00Z</dcterms:modified>
  <cp:revision>7</cp:revision>
  <dc:subject/>
  <dc:title>Foodify Bot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8</vt:i4>
  </property>
  <property fmtid="{D5CDD505-2E9C-101B-9397-08002B2CF9AE}" pid="7" name="PresentationFormat">
    <vt:lpwstr>On-screen Show (16:9)</vt:lpwstr>
  </property>
  <property fmtid="{D5CDD505-2E9C-101B-9397-08002B2CF9AE}" pid="8" name="ScaleCrop">
    <vt:bool>0</vt:bool>
  </property>
  <property fmtid="{D5CDD505-2E9C-101B-9397-08002B2CF9AE}" pid="9" name="ShareDoc">
    <vt:bool>0</vt:bool>
  </property>
  <property fmtid="{D5CDD505-2E9C-101B-9397-08002B2CF9AE}" pid="10" name="Slides">
    <vt:i4>8</vt:i4>
  </property>
</Properties>
</file>