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9" r:id="rId3"/>
    <p:sldId id="261" r:id="rId4"/>
    <p:sldId id="269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121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13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Mealshare</a:t>
            </a:r>
            <a:r>
              <a:rPr lang="en-GB" sz="3000" b="1" dirty="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000" b="1" dirty="0" smtClean="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lang="en-GB" sz="3000" b="1" dirty="0">
              <a:solidFill>
                <a:srgbClr val="FF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GB" sz="3000" b="1" dirty="0" smtClean="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		Sharable Economy</a:t>
            </a:r>
            <a:endParaRPr lang="en-GB" sz="3000" b="1" dirty="0">
              <a:solidFill>
                <a:srgbClr val="FF99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843325"/>
            <a:ext cx="8520599" cy="272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rete Round"/>
              <a:buNone/>
            </a:pPr>
            <a:endParaRPr sz="30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rete Round"/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rete Round"/>
              <a:buNone/>
            </a:pPr>
            <a:r>
              <a:rPr lang="en-GB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Abhijeet Limaye, Karuna Mehra, Manav Singh</a:t>
            </a:r>
          </a:p>
          <a:p>
            <a:pPr marL="0" lvl="0" indent="-698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AB40"/>
                </a:solidFill>
              </a:rPr>
              <a:t>Recommendation</a:t>
            </a:r>
            <a:endParaRPr lang="en-US" dirty="0">
              <a:solidFill>
                <a:srgbClr val="FFAB4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 for “trending” meals, optimum prices for a particular meal, etc.</a:t>
            </a:r>
          </a:p>
          <a:p>
            <a:r>
              <a:rPr lang="en-US" dirty="0" smtClean="0"/>
              <a:t>Technologies to be used: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Apache </a:t>
            </a:r>
            <a:r>
              <a:rPr lang="en-US" dirty="0" err="1" smtClean="0"/>
              <a:t>Mahhout</a:t>
            </a:r>
            <a:r>
              <a:rPr lang="en-US" dirty="0" smtClean="0"/>
              <a:t>, Apache Kafka, Python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Collaborative filtering algorithms such as item-based, user </a:t>
            </a:r>
            <a:r>
              <a:rPr lang="en-US" dirty="0" err="1" smtClean="0"/>
              <a:t>bsed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GB" sz="3600" b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Thank You!!!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519425"/>
            <a:ext cx="8520599" cy="304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 a web and mobile  platform to food enthusiasts who are looking for home cooked healthy food, no matter where they go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Provide web and mobile platform to anyone who loves cooking and wants to share their home cooked meals to generate some extra income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Encourage collaborative sharing so that communities come together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Sharing food to save food from wasting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94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 b="1" dirty="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Goals and Objectives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 dirty="0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Benefits</a:t>
            </a:r>
          </a:p>
          <a:p>
            <a:pPr lvl="0">
              <a:spcBef>
                <a:spcPts val="0"/>
              </a:spcBef>
              <a:buNone/>
            </a:pPr>
            <a:endParaRPr sz="3000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083500"/>
            <a:ext cx="8520599" cy="30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algn="just" rtl="0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application is beneficial to anyone who is looking for healthy food options around. For instance working professionals who want home cooked meal nearby available can easily get his meal</a:t>
            </a:r>
          </a:p>
          <a:p>
            <a:pPr marL="457200" lvl="0" indent="-228600" algn="just" rtl="0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application can help homemakers and chefs generate some income</a:t>
            </a:r>
          </a:p>
          <a:p>
            <a:pPr marL="457200" lvl="0" indent="-228600" algn="just" rtl="0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application can be help bringing communities together</a:t>
            </a:r>
          </a:p>
          <a:p>
            <a:pPr marL="457200" lvl="0" indent="-228600" algn="just">
              <a:spcBef>
                <a:spcPts val="0"/>
              </a:spcBef>
              <a:buClr>
                <a:srgbClr val="000000"/>
              </a:buClr>
              <a:buFont typeface="Verdana"/>
            </a:pPr>
            <a:r>
              <a:rPr lang="en-GB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Food wastage can be lowered to a greater extent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Food wastage – its what we don’t eat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is an immense problem that often gets buried in the 24-hour news cycle</a:t>
            </a:r>
          </a:p>
          <a:p>
            <a:r>
              <a:rPr lang="en-IN" dirty="0"/>
              <a:t> according to a National Resources Defence Council report as much as 40 percent of all food produced in the United States never gets eaten, which amounts to Americans throwing away around $165 billion worth of food every year (or 730 football stadiums full). </a:t>
            </a:r>
          </a:p>
          <a:p>
            <a:r>
              <a:rPr lang="en-IN" dirty="0"/>
              <a:t>Nearly 50 million Americans are food insecure</a:t>
            </a:r>
          </a:p>
          <a:p>
            <a:r>
              <a:rPr lang="en-IN" dirty="0"/>
              <a:t>Not only do we pour wasted resources into producing that food, but the anaerobic conditions of landfills release </a:t>
            </a:r>
            <a:r>
              <a:rPr lang="en-IN" cap="all" dirty="0"/>
              <a:t>METHANE,</a:t>
            </a:r>
            <a:r>
              <a:rPr lang="en-IN" dirty="0"/>
              <a:t> a powerful greenhouse gas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 Web App Architecture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25" y="1201400"/>
            <a:ext cx="4899900" cy="310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075" y="1201400"/>
            <a:ext cx="3033625" cy="34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 IOS App Architecture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87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9" y="1264500"/>
            <a:ext cx="8804977" cy="371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DB Schema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75" y="1095950"/>
            <a:ext cx="8954224" cy="40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Services Provided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00" y="1402675"/>
            <a:ext cx="1688900" cy="18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337" y="1359750"/>
            <a:ext cx="1954600" cy="17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375" y="1359750"/>
            <a:ext cx="1688900" cy="17747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35900" y="3138400"/>
            <a:ext cx="2764799" cy="11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Buy home cooked meals through web and mobile application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113425" y="3169600"/>
            <a:ext cx="2602800" cy="11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  home cooked meals through web and mobile application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977925" y="3180700"/>
            <a:ext cx="2602800" cy="100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Donate home cooked  meals through web and mobile application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Tools and Technologies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70" y="1445675"/>
            <a:ext cx="2331950" cy="6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00" y="2531200"/>
            <a:ext cx="1765299" cy="7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575" y="1260625"/>
            <a:ext cx="2555985" cy="7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3925" y="1260624"/>
            <a:ext cx="2014874" cy="10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7700" y="2599025"/>
            <a:ext cx="1152824" cy="11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8837" y="3502400"/>
            <a:ext cx="1316149" cy="13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7450" y="2035650"/>
            <a:ext cx="881550" cy="8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075" y="3502392"/>
            <a:ext cx="1152824" cy="115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61887" y="2011485"/>
            <a:ext cx="1208174" cy="11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28800" y="3627451"/>
            <a:ext cx="1316149" cy="115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5350" y="3004825"/>
            <a:ext cx="1356550" cy="96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(16:9)</PresentationFormat>
  <Paragraphs>44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simple-light-2</vt:lpstr>
      <vt:lpstr>Mealshare :   Sharable Economy</vt:lpstr>
      <vt:lpstr>Goals and Objectives </vt:lpstr>
      <vt:lpstr>Benefits </vt:lpstr>
      <vt:lpstr>Food wastage – its what we don’t eat</vt:lpstr>
      <vt:lpstr> Web App Architecture </vt:lpstr>
      <vt:lpstr> IOS App Architecture </vt:lpstr>
      <vt:lpstr>DB Schema </vt:lpstr>
      <vt:lpstr>Services Provided </vt:lpstr>
      <vt:lpstr>Tools and Technologies </vt:lpstr>
      <vt:lpstr>Recommendation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Mealshare :   Sharable Economy</dc:title>
  <cp:lastModifiedBy>Manav Pavitra Singh</cp:lastModifiedBy>
  <cp:revision>1</cp:revision>
  <dcterms:modified xsi:type="dcterms:W3CDTF">2015-12-21T02:41:05Z</dcterms:modified>
</cp:coreProperties>
</file>