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482C0A-946C-514E-9531-B7451766F398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Bechdel</a:t>
            </a:r>
            <a:r>
              <a:rPr lang="en-US" dirty="0" smtClean="0"/>
              <a:t> Test: Prediction and Revenues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Manav </a:t>
            </a:r>
            <a:r>
              <a:rPr lang="en-US" dirty="0" err="1" smtClean="0"/>
              <a:t>Dutta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Decided to use the </a:t>
            </a:r>
            <a:r>
              <a:rPr lang="en-US" dirty="0" err="1" smtClean="0"/>
              <a:t>CatBoost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Has built-in Python wrapper</a:t>
            </a:r>
          </a:p>
          <a:p>
            <a:r>
              <a:rPr lang="en-US" dirty="0" smtClean="0"/>
              <a:t>Does conversion of categorical features into suitable forms like one hot encodings, integer labels, etc.</a:t>
            </a:r>
          </a:p>
          <a:p>
            <a:r>
              <a:rPr lang="en-US" dirty="0" smtClean="0"/>
              <a:t>Robust performance and variety of metrics available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3355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Results for binary pass/fail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4144"/>
            <a:ext cx="6777317" cy="4088486"/>
          </a:xfrm>
        </p:spPr>
        <p:txBody>
          <a:bodyPr/>
          <a:lstStyle/>
          <a:p>
            <a:r>
              <a:rPr lang="en-US" dirty="0" smtClean="0"/>
              <a:t>Accuracy: 96.78%</a:t>
            </a:r>
          </a:p>
          <a:p>
            <a:r>
              <a:rPr lang="en-US" dirty="0" smtClean="0"/>
              <a:t>Confusion Matrix: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7" y="2677412"/>
            <a:ext cx="4850278" cy="2463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42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particular reasons why film failed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 Accuracy: 77.65%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93" y="3809574"/>
            <a:ext cx="3105669" cy="2348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95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" b="1492"/>
          <a:stretch>
            <a:fillRect/>
          </a:stretch>
        </p:blipFill>
        <p:spPr bwMode="auto">
          <a:xfrm>
            <a:off x="1043492" y="2323652"/>
            <a:ext cx="5474549" cy="26486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55739" y="5293626"/>
            <a:ext cx="778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appears that the writer and producer’s past records are important</a:t>
            </a:r>
          </a:p>
          <a:p>
            <a:r>
              <a:rPr lang="en-US" dirty="0" smtClean="0"/>
              <a:t>for classification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9675"/>
            <a:ext cx="7024744" cy="701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office revenue/Popularity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630" y="1558684"/>
            <a:ext cx="7025178" cy="4943603"/>
          </a:xfrm>
        </p:spPr>
        <p:txBody>
          <a:bodyPr/>
          <a:lstStyle/>
          <a:p>
            <a:r>
              <a:rPr lang="en-US" dirty="0" smtClean="0"/>
              <a:t>Focused on films made in the US from 1990-present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1" y="2473244"/>
            <a:ext cx="3347772" cy="263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62" y="2473244"/>
            <a:ext cx="4252177" cy="263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83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14577"/>
            <a:ext cx="7024744" cy="1143000"/>
          </a:xfrm>
        </p:spPr>
        <p:txBody>
          <a:bodyPr/>
          <a:lstStyle/>
          <a:p>
            <a:r>
              <a:rPr lang="en-US" dirty="0" smtClean="0"/>
              <a:t>Box Office Revenues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b="-1334"/>
          <a:stretch/>
        </p:blipFill>
        <p:spPr bwMode="auto">
          <a:xfrm>
            <a:off x="1043492" y="1912438"/>
            <a:ext cx="6777317" cy="4360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71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86838"/>
          </a:xfrm>
        </p:spPr>
        <p:txBody>
          <a:bodyPr/>
          <a:lstStyle/>
          <a:p>
            <a:r>
              <a:rPr lang="en-US" dirty="0" smtClean="0"/>
              <a:t>Focus on selecting writers and producers with a good past record of passing the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Focus on creating films that pass in the Sci-Fi, Musical, Adventure, Drama, and Fantasy genres</a:t>
            </a:r>
          </a:p>
          <a:p>
            <a:r>
              <a:rPr lang="en-US" dirty="0" smtClean="0"/>
              <a:t>Overall trend is an increase in films passing the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97138"/>
            <a:ext cx="6777317" cy="3935491"/>
          </a:xfrm>
        </p:spPr>
        <p:txBody>
          <a:bodyPr/>
          <a:lstStyle/>
          <a:p>
            <a:r>
              <a:rPr lang="en-US" dirty="0" smtClean="0"/>
              <a:t>Focus on personal and artistic attributes of writers and producers when predicting which films by new writers/producers will pass the test</a:t>
            </a:r>
          </a:p>
          <a:p>
            <a:r>
              <a:rPr lang="en-US" dirty="0" smtClean="0"/>
              <a:t>Focus on how </a:t>
            </a:r>
            <a:r>
              <a:rPr lang="en-US" dirty="0" err="1" smtClean="0"/>
              <a:t>Bechdel</a:t>
            </a:r>
            <a:r>
              <a:rPr lang="en-US" dirty="0" smtClean="0"/>
              <a:t> test works in other countries</a:t>
            </a:r>
          </a:p>
          <a:p>
            <a:r>
              <a:rPr lang="en-US" dirty="0" smtClean="0"/>
              <a:t>Data on Netflix views and VHS/DVD revenue for </a:t>
            </a:r>
            <a:r>
              <a:rPr lang="en-US" smtClean="0"/>
              <a:t>these films would </a:t>
            </a:r>
            <a:r>
              <a:rPr lang="en-US" dirty="0" smtClean="0"/>
              <a:t>be nice to look into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is that there is an issue with representation of female characters in films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asks whether a film contains a scene with two female characters talking about something other than 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5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is the film industry, especially Hollywood studios and directors</a:t>
            </a:r>
          </a:p>
          <a:p>
            <a:r>
              <a:rPr lang="en-US" dirty="0" smtClean="0"/>
              <a:t>They have come under fire for their portrayals of female characters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is a common metric used to measure this disparity</a:t>
            </a:r>
          </a:p>
          <a:p>
            <a:r>
              <a:rPr lang="en-US" dirty="0" smtClean="0"/>
              <a:t>Want to examine how films pass the test and how the test affects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3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data from </a:t>
            </a:r>
            <a:r>
              <a:rPr lang="en-US" dirty="0" err="1" smtClean="0"/>
              <a:t>data.world</a:t>
            </a:r>
            <a:r>
              <a:rPr lang="en-US" dirty="0" smtClean="0"/>
              <a:t> and </a:t>
            </a:r>
            <a:r>
              <a:rPr lang="en-US" dirty="0" err="1" smtClean="0"/>
              <a:t>bechdeltest.net</a:t>
            </a:r>
            <a:endParaRPr lang="en-US" dirty="0" smtClean="0"/>
          </a:p>
          <a:p>
            <a:r>
              <a:rPr lang="en-US" dirty="0" smtClean="0"/>
              <a:t>Augmented with gender data from </a:t>
            </a:r>
            <a:r>
              <a:rPr lang="en-US" dirty="0" err="1" smtClean="0"/>
              <a:t>behindthename</a:t>
            </a:r>
            <a:r>
              <a:rPr lang="en-US" dirty="0" smtClean="0"/>
              <a:t> API and box office revenue data from </a:t>
            </a:r>
            <a:r>
              <a:rPr lang="en-US" dirty="0" err="1" smtClean="0"/>
              <a:t>omdb</a:t>
            </a:r>
            <a:endParaRPr lang="en-US" dirty="0" smtClean="0"/>
          </a:p>
          <a:p>
            <a:r>
              <a:rPr lang="en-US" dirty="0" smtClean="0"/>
              <a:t>Used Pandas to combine them together</a:t>
            </a:r>
          </a:p>
          <a:p>
            <a:r>
              <a:rPr lang="en-US" dirty="0" smtClean="0"/>
              <a:t>Filtered missing data and performed steps to transform data into a usable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2579"/>
            <a:ext cx="7024744" cy="824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 Mean Revenue</a:t>
            </a:r>
            <a:endParaRPr lang="en-US" dirty="0"/>
          </a:p>
        </p:txBody>
      </p:sp>
      <p:pic>
        <p:nvPicPr>
          <p:cNvPr id="4" name="Content Placeholder 3" descr="https://lh6.googleusercontent.com/yH90sra37UZGpDPSw-Cdy9i2S_QCYYYPqupWcYiC3lJvlq6n-s_auchwB2uIY8oNyCcame8v3iTp3fWqOWp4zjx-AZq2zhcW3h05-7TBjPKq75DiWnnrMV9w1Xk2B8FIdLoDsuwWK8WKNyg6K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493" r="-8" b="2798"/>
          <a:stretch/>
        </p:blipFill>
        <p:spPr bwMode="auto">
          <a:xfrm>
            <a:off x="604838" y="1606447"/>
            <a:ext cx="7259652" cy="4865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2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824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 Pass rates by country</a:t>
            </a:r>
            <a:endParaRPr lang="en-US" dirty="0"/>
          </a:p>
        </p:txBody>
      </p:sp>
      <p:pic>
        <p:nvPicPr>
          <p:cNvPr id="8" name="Content Placeholder 7" descr="https://lh6.googleusercontent.com/cNJHhU9FGHLF0maukDTb68UUR-jjYJ0jdud9EgDx2hT8Jh6uTfejOUkvizL3rTyo0Rl8e_kuPFR9v7b_v-66lFbvh0RT1wzXy8uys6B2evE6Ilhx8VmSxnN-ZoXYg6CBU6q1b3fq9OkZS6WTgw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4" b="-2480"/>
          <a:stretch/>
        </p:blipFill>
        <p:spPr bwMode="auto">
          <a:xfrm>
            <a:off x="1043492" y="1851240"/>
            <a:ext cx="6777317" cy="4528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59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69785"/>
            <a:ext cx="7024744" cy="1143000"/>
          </a:xfrm>
        </p:spPr>
        <p:txBody>
          <a:bodyPr/>
          <a:lstStyle/>
          <a:p>
            <a:r>
              <a:rPr lang="en-US" dirty="0" smtClean="0"/>
              <a:t>Pass rates by genre</a:t>
            </a:r>
            <a:endParaRPr lang="en-US" dirty="0"/>
          </a:p>
        </p:txBody>
      </p:sp>
      <p:pic>
        <p:nvPicPr>
          <p:cNvPr id="4" name="Content Placeholder 3" descr="https://lh5.googleusercontent.com/e5ARuTUBmgeeFpTohAokABcVzLCp_tdAnVqp-PmiEyvkM3O3HPYhI5G4OSVeL9Qh8d8QL-PpK3CkoBTWkI_86E5ogJpbE4NmQH_keV_vpMRx7n42SI7AduS1Pnal8ZPEJ3mffRGyktC2wBXfQA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" b="547"/>
          <a:stretch/>
        </p:blipFill>
        <p:spPr bwMode="auto">
          <a:xfrm>
            <a:off x="856832" y="1512785"/>
            <a:ext cx="6963977" cy="4714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95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6671"/>
            <a:ext cx="7024744" cy="1143000"/>
          </a:xfrm>
        </p:spPr>
        <p:txBody>
          <a:bodyPr/>
          <a:lstStyle/>
          <a:p>
            <a:r>
              <a:rPr lang="en-US" dirty="0" smtClean="0"/>
              <a:t>Pass rate by decade</a:t>
            </a:r>
            <a:endParaRPr lang="en-US" dirty="0"/>
          </a:p>
        </p:txBody>
      </p:sp>
      <p:pic>
        <p:nvPicPr>
          <p:cNvPr id="4" name="Content Placeholder 3" descr="https://lh3.googleusercontent.com/65XHsNIL0es5L3r10idswrOULE8okQegnB4tBDqgw2nZtbB0wSwUOMuAfzDytAxxYm0bLwCGC6ezOk705rn89a58lrXn4ijpuhBAjhlhbLqtncuJ0SRHJsXWTgLrLfpdpq_UmJV4sXzcq6tJKQ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3" b="1881"/>
          <a:stretch/>
        </p:blipFill>
        <p:spPr bwMode="auto">
          <a:xfrm>
            <a:off x="798682" y="1369671"/>
            <a:ext cx="6777317" cy="5048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5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Learning: Choice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features are categorical</a:t>
            </a:r>
          </a:p>
          <a:p>
            <a:r>
              <a:rPr lang="en-US" dirty="0" smtClean="0"/>
              <a:t>Decided to use boosting with decision trees</a:t>
            </a:r>
          </a:p>
          <a:p>
            <a:r>
              <a:rPr lang="en-US" dirty="0" smtClean="0"/>
              <a:t>This is an ensemble method consisting of weighting the results of multiple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0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28</TotalTime>
  <Words>397</Words>
  <Application>Microsoft Macintosh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Bechdel Test: Prediction and Revenues</vt:lpstr>
      <vt:lpstr>The Problem</vt:lpstr>
      <vt:lpstr>Client and Motivation</vt:lpstr>
      <vt:lpstr>Data Wrangling</vt:lpstr>
      <vt:lpstr>Exploratory Analysis: Mean Revenue</vt:lpstr>
      <vt:lpstr>Exploratory Analysis: Pass rates by country</vt:lpstr>
      <vt:lpstr>Pass rates by genre</vt:lpstr>
      <vt:lpstr>Pass rate by decade</vt:lpstr>
      <vt:lpstr>Machine Learning: Choice of Method</vt:lpstr>
      <vt:lpstr>Framework used</vt:lpstr>
      <vt:lpstr>Results for binary pass/fail</vt:lpstr>
      <vt:lpstr>Results for multiclass classification</vt:lpstr>
      <vt:lpstr>Feature Importance</vt:lpstr>
      <vt:lpstr>Box office revenue/Popularity analysis</vt:lpstr>
      <vt:lpstr>Box Office Revenues</vt:lpstr>
      <vt:lpstr>Recommendations</vt:lpstr>
      <vt:lpstr>Further Research</vt:lpstr>
    </vt:vector>
  </TitlesOfParts>
  <Company>vcvcv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Bechdel Test: Prediction and Revenues</dc:title>
  <dc:creator>Manav Duttas</dc:creator>
  <cp:lastModifiedBy>Manav Duttas</cp:lastModifiedBy>
  <cp:revision>5</cp:revision>
  <dcterms:created xsi:type="dcterms:W3CDTF">2017-09-29T14:05:04Z</dcterms:created>
  <dcterms:modified xsi:type="dcterms:W3CDTF">2017-09-29T14:33:26Z</dcterms:modified>
</cp:coreProperties>
</file>