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 id="2147483757" r:id="rId3"/>
  </p:sldMasterIdLst>
  <p:notesMasterIdLst>
    <p:notesMasterId r:id="rId31"/>
  </p:notesMasterIdLst>
  <p:handoutMasterIdLst>
    <p:handoutMasterId r:id="rId32"/>
  </p:handoutMasterIdLst>
  <p:sldIdLst>
    <p:sldId id="256" r:id="rId4"/>
    <p:sldId id="257" r:id="rId5"/>
    <p:sldId id="292" r:id="rId6"/>
    <p:sldId id="259" r:id="rId7"/>
    <p:sldId id="260" r:id="rId8"/>
    <p:sldId id="261" r:id="rId9"/>
    <p:sldId id="263" r:id="rId10"/>
    <p:sldId id="264" r:id="rId11"/>
    <p:sldId id="265" r:id="rId12"/>
    <p:sldId id="266" r:id="rId13"/>
    <p:sldId id="268" r:id="rId14"/>
    <p:sldId id="293" r:id="rId15"/>
    <p:sldId id="269" r:id="rId16"/>
    <p:sldId id="270" r:id="rId17"/>
    <p:sldId id="271" r:id="rId18"/>
    <p:sldId id="272" r:id="rId19"/>
    <p:sldId id="273" r:id="rId20"/>
    <p:sldId id="274" r:id="rId21"/>
    <p:sldId id="275" r:id="rId22"/>
    <p:sldId id="277" r:id="rId23"/>
    <p:sldId id="278" r:id="rId24"/>
    <p:sldId id="287" r:id="rId25"/>
    <p:sldId id="288" r:id="rId26"/>
    <p:sldId id="289" r:id="rId27"/>
    <p:sldId id="267" r:id="rId28"/>
    <p:sldId id="290" r:id="rId29"/>
    <p:sldId id="29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94" autoAdjust="0"/>
    <p:restoredTop sz="94660"/>
  </p:normalViewPr>
  <p:slideViewPr>
    <p:cSldViewPr>
      <p:cViewPr>
        <p:scale>
          <a:sx n="87" d="100"/>
          <a:sy n="87" d="100"/>
        </p:scale>
        <p:origin x="-768" y="54"/>
      </p:cViewPr>
      <p:guideLst>
        <p:guide orient="horz" pos="2160"/>
        <p:guide pos="2880"/>
      </p:guideLst>
    </p:cSldViewPr>
  </p:slideViewPr>
  <p:notesTextViewPr>
    <p:cViewPr>
      <p:scale>
        <a:sx n="100" d="100"/>
        <a:sy n="100" d="100"/>
      </p:scale>
      <p:origin x="0" y="0"/>
    </p:cViewPr>
  </p:notesTextViewPr>
  <p:notesViewPr>
    <p:cSldViewPr>
      <p:cViewPr varScale="1">
        <p:scale>
          <a:sx n="78" d="100"/>
          <a:sy n="78" d="100"/>
        </p:scale>
        <p:origin x="-2070"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4FF8FC-8473-4DFD-87CC-D576DA80B410}" type="datetimeFigureOut">
              <a:rPr lang="en-US" smtClean="0"/>
              <a:pPr/>
              <a:t>11/20/2014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422161-F0FA-48FB-AB7F-FA9B9B1E1F9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A05B4-6645-4144-8CBC-46450819D16B}" type="datetimeFigureOut">
              <a:rPr lang="en-US" smtClean="0"/>
              <a:t>11/20/2014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C45B1-62B2-4431-8543-8832CE48BBF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ECF81E8-6DE5-4C92-89BE-5D6CD56A8BF1}"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1188646-8CEC-4AE4-B1E7-ADF9D885FD96}" type="datetimeFigureOut">
              <a:rPr lang="en-US" smtClean="0"/>
              <a:pPr/>
              <a:t>11/20/2014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ECF81E8-6DE5-4C92-89BE-5D6CD56A8B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FF2618-C234-4528-BB60-72360CB0937F}" type="datetimeFigureOut">
              <a:rPr lang="en-US" smtClean="0"/>
              <a:pPr/>
              <a:t>11/20/2014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69FB6-8607-469E-84BB-4E9214D062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F2618-C234-4528-BB60-72360CB0937F}" type="datetimeFigureOut">
              <a:rPr lang="en-US" smtClean="0"/>
              <a:pPr/>
              <a:t>11/20/2014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6FF2618-C234-4528-BB60-72360CB0937F}" type="datetimeFigureOut">
              <a:rPr lang="en-US" smtClean="0"/>
              <a:pPr/>
              <a:t>11/20/2014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6969FB6-8607-469E-84BB-4E9214D062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mailto:sidgupa@gmail.com"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5" name="TextBox 4"/>
          <p:cNvSpPr txBox="1"/>
          <p:nvPr/>
        </p:nvSpPr>
        <p:spPr>
          <a:xfrm>
            <a:off x="990600" y="4504728"/>
            <a:ext cx="6477000" cy="461665"/>
          </a:xfrm>
          <a:prstGeom prst="rect">
            <a:avLst/>
          </a:prstGeom>
          <a:noFill/>
        </p:spPr>
        <p:txBody>
          <a:bodyPr wrap="square" rtlCol="0">
            <a:spAutoFit/>
          </a:bodyPr>
          <a:lstStyle/>
          <a:p>
            <a:pPr algn="ctr"/>
            <a:r>
              <a:rPr lang="en-US" sz="2400" b="1" i="1" dirty="0" smtClean="0"/>
              <a:t>Submitted </a:t>
            </a:r>
            <a:r>
              <a:rPr lang="en-US" sz="2400" b="1" i="1" dirty="0" smtClean="0"/>
              <a:t> as  Minor Project </a:t>
            </a:r>
            <a:endParaRPr lang="en-US" sz="2400" b="1" i="1" dirty="0"/>
          </a:p>
        </p:txBody>
      </p:sp>
      <p:sp>
        <p:nvSpPr>
          <p:cNvPr id="7" name="TextBox 6"/>
          <p:cNvSpPr txBox="1"/>
          <p:nvPr/>
        </p:nvSpPr>
        <p:spPr>
          <a:xfrm>
            <a:off x="3733800" y="5334000"/>
            <a:ext cx="4876800" cy="646331"/>
          </a:xfrm>
          <a:prstGeom prst="rect">
            <a:avLst/>
          </a:prstGeom>
          <a:noFill/>
        </p:spPr>
        <p:txBody>
          <a:bodyPr wrap="square" rtlCol="0">
            <a:spAutoFit/>
          </a:bodyPr>
          <a:lstStyle/>
          <a:p>
            <a:pPr algn="ctr"/>
            <a:r>
              <a:rPr lang="en-US" b="1" u="sng" dirty="0" smtClean="0"/>
              <a:t>Project Supervisor</a:t>
            </a:r>
            <a:r>
              <a:rPr lang="en-US" b="1" dirty="0" smtClean="0"/>
              <a:t>:</a:t>
            </a:r>
          </a:p>
          <a:p>
            <a:pPr algn="ctr"/>
            <a:r>
              <a:rPr lang="en-US" b="1" dirty="0" smtClean="0"/>
              <a:t>Ms.  </a:t>
            </a:r>
            <a:r>
              <a:rPr lang="en-US" b="1" dirty="0" err="1" smtClean="0"/>
              <a:t>Priyanka</a:t>
            </a:r>
            <a:endParaRPr lang="en-US" b="1" dirty="0"/>
          </a:p>
        </p:txBody>
      </p:sp>
      <p:pic>
        <p:nvPicPr>
          <p:cNvPr id="8" name="Picture 7" descr="speedaheadfinal.png"/>
          <p:cNvPicPr>
            <a:picLocks noChangeAspect="1"/>
          </p:cNvPicPr>
          <p:nvPr/>
        </p:nvPicPr>
        <p:blipFill>
          <a:blip r:embed="rId2"/>
          <a:stretch>
            <a:fillRect/>
          </a:stretch>
        </p:blipFill>
        <p:spPr>
          <a:xfrm>
            <a:off x="609600" y="685800"/>
            <a:ext cx="7924800" cy="2590800"/>
          </a:xfrm>
          <a:prstGeom prst="rect">
            <a:avLst/>
          </a:prstGeom>
        </p:spPr>
      </p:pic>
      <p:sp>
        <p:nvSpPr>
          <p:cNvPr id="10" name="Rectangle 9"/>
          <p:cNvSpPr/>
          <p:nvPr/>
        </p:nvSpPr>
        <p:spPr>
          <a:xfrm>
            <a:off x="1676400" y="3352800"/>
            <a:ext cx="5334000" cy="707886"/>
          </a:xfrm>
          <a:prstGeom prst="rect">
            <a:avLst/>
          </a:prstGeom>
        </p:spPr>
        <p:txBody>
          <a:bodyPr wrap="square">
            <a:spAutoFit/>
          </a:bodyPr>
          <a:lstStyle/>
          <a:p>
            <a:pPr lvl="0" algn="ctr">
              <a:spcBef>
                <a:spcPct val="0"/>
              </a:spcBef>
            </a:pPr>
            <a:r>
              <a:rPr lang="en-US" sz="4000" b="1" i="1" dirty="0" smtClean="0">
                <a:solidFill>
                  <a:srgbClr val="F07F09">
                    <a:tint val="88000"/>
                    <a:satMod val="150000"/>
                  </a:srgbClr>
                </a:solidFill>
                <a:effectLst>
                  <a:outerShdw blurRad="53975" dist="22860" dir="5400000" algn="tl" rotWithShape="0">
                    <a:srgbClr val="000000">
                      <a:alpha val="55000"/>
                    </a:srgbClr>
                  </a:outerShdw>
                </a:effectLst>
                <a:ea typeface="+mj-ea"/>
                <a:cs typeface="+mj-cs"/>
              </a:rPr>
              <a:t>SpeedAhead.com</a:t>
            </a:r>
            <a:endParaRPr lang="en-US" sz="4000" b="1" i="1" dirty="0">
              <a:solidFill>
                <a:srgbClr val="F07F09">
                  <a:tint val="88000"/>
                  <a:satMod val="150000"/>
                </a:srgbClr>
              </a:solidFill>
              <a:effectLst>
                <a:outerShdw blurRad="53975" dist="22860" dir="5400000" algn="tl" rotWithShape="0">
                  <a:srgbClr val="000000">
                    <a:alpha val="55000"/>
                  </a:srgbClr>
                </a:outerShdw>
              </a:effectLs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209800"/>
            <a:ext cx="8183880" cy="1524000"/>
          </a:xfrm>
        </p:spPr>
        <p:txBody>
          <a:bodyPr>
            <a:normAutofit/>
          </a:bodyPr>
          <a:lstStyle/>
          <a:p>
            <a:pPr algn="ctr"/>
            <a:r>
              <a:rPr lang="en-US" dirty="0" smtClean="0"/>
              <a:t>Makes Sense, Straight to the preview!</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914400"/>
          </a:xfrm>
        </p:spPr>
        <p:txBody>
          <a:bodyPr>
            <a:normAutofit/>
          </a:bodyPr>
          <a:lstStyle/>
          <a:p>
            <a:pPr algn="ctr"/>
            <a:r>
              <a:rPr lang="en-US" dirty="0" smtClean="0"/>
              <a:t>Our Functionalities..</a:t>
            </a:r>
            <a:endParaRPr lang="en-US" dirty="0"/>
          </a:p>
        </p:txBody>
      </p:sp>
      <p:sp>
        <p:nvSpPr>
          <p:cNvPr id="3" name="Content Placeholder 2"/>
          <p:cNvSpPr>
            <a:spLocks noGrp="1"/>
          </p:cNvSpPr>
          <p:nvPr>
            <p:ph idx="1"/>
          </p:nvPr>
        </p:nvSpPr>
        <p:spPr>
          <a:xfrm>
            <a:off x="502920" y="1524000"/>
            <a:ext cx="8183880" cy="4495800"/>
          </a:xfrm>
        </p:spPr>
        <p:txBody>
          <a:bodyPr>
            <a:normAutofit/>
          </a:bodyPr>
          <a:lstStyle/>
          <a:p>
            <a:pPr marL="457200" indent="-457200">
              <a:buAutoNum type="arabicPeriod"/>
            </a:pPr>
            <a:r>
              <a:rPr lang="en-US" sz="2000" dirty="0" smtClean="0"/>
              <a:t>Register- signup2.php</a:t>
            </a:r>
          </a:p>
          <a:p>
            <a:pPr marL="457200" indent="-457200">
              <a:buAutoNum type="arabicPeriod"/>
            </a:pPr>
            <a:endParaRPr lang="en-US" sz="2000" dirty="0" smtClean="0"/>
          </a:p>
          <a:p>
            <a:pPr marL="457200" indent="-457200">
              <a:buAutoNum type="arabicPeriod"/>
            </a:pPr>
            <a:endParaRPr lang="en-US" sz="2000" dirty="0" smtClean="0"/>
          </a:p>
          <a:p>
            <a:pPr marL="457200" indent="-457200">
              <a:buAutoNum type="arabicPeriod"/>
            </a:pPr>
            <a:endParaRPr lang="en-US" sz="2000" dirty="0"/>
          </a:p>
        </p:txBody>
      </p:sp>
      <p:pic>
        <p:nvPicPr>
          <p:cNvPr id="5" name="Content Placeholder 3" descr="Screenshot (13).png"/>
          <p:cNvPicPr>
            <a:picLocks noChangeAspect="1"/>
          </p:cNvPicPr>
          <p:nvPr/>
        </p:nvPicPr>
        <p:blipFill>
          <a:blip r:embed="rId2"/>
          <a:stretch>
            <a:fillRect/>
          </a:stretch>
        </p:blipFill>
        <p:spPr>
          <a:xfrm>
            <a:off x="762000" y="2133600"/>
            <a:ext cx="2895600" cy="3429000"/>
          </a:xfrm>
          <a:prstGeom prst="rect">
            <a:avLst/>
          </a:prstGeom>
        </p:spPr>
      </p:pic>
      <p:pic>
        <p:nvPicPr>
          <p:cNvPr id="6" name="Picture 5" descr="Screenshot (11).png"/>
          <p:cNvPicPr>
            <a:picLocks noChangeAspect="1"/>
          </p:cNvPicPr>
          <p:nvPr/>
        </p:nvPicPr>
        <p:blipFill>
          <a:blip r:embed="rId3"/>
          <a:stretch>
            <a:fillRect/>
          </a:stretch>
        </p:blipFill>
        <p:spPr>
          <a:xfrm>
            <a:off x="3810000" y="2133600"/>
            <a:ext cx="4724400" cy="34290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a:buNone/>
            </a:pPr>
            <a:r>
              <a:rPr lang="en-US" sz="1200" dirty="0" smtClean="0"/>
              <a:t>&lt;?</a:t>
            </a:r>
            <a:r>
              <a:rPr lang="en-US" sz="1200" dirty="0" err="1" smtClean="0"/>
              <a:t>php</a:t>
            </a:r>
            <a:endParaRPr lang="en-US" sz="1200" dirty="0" smtClean="0"/>
          </a:p>
          <a:p>
            <a:pPr>
              <a:buNone/>
            </a:pPr>
            <a:endParaRPr lang="en-US" sz="1200" dirty="0" smtClean="0"/>
          </a:p>
          <a:p>
            <a:pPr>
              <a:buNone/>
            </a:pPr>
            <a:r>
              <a:rPr lang="en-US" sz="1200" dirty="0" smtClean="0"/>
              <a:t>if(</a:t>
            </a:r>
            <a:r>
              <a:rPr lang="en-US" sz="1200" dirty="0" err="1" smtClean="0"/>
              <a:t>isset</a:t>
            </a:r>
            <a:r>
              <a:rPr lang="en-US" sz="1200" dirty="0" smtClean="0"/>
              <a:t>($_POST['submit']))</a:t>
            </a:r>
          </a:p>
          <a:p>
            <a:pPr>
              <a:buNone/>
            </a:pPr>
            <a:r>
              <a:rPr lang="en-US" sz="1200" dirty="0" smtClean="0"/>
              <a:t>{</a:t>
            </a:r>
          </a:p>
          <a:p>
            <a:pPr>
              <a:buNone/>
            </a:pPr>
            <a:r>
              <a:rPr lang="en-US" sz="1200" dirty="0" smtClean="0"/>
              <a:t>	$username=$_POST['username'];</a:t>
            </a:r>
          </a:p>
          <a:p>
            <a:pPr>
              <a:buNone/>
            </a:pPr>
            <a:r>
              <a:rPr lang="en-US" sz="1200" dirty="0" smtClean="0"/>
              <a:t>	$pass=$_POST['password'];</a:t>
            </a:r>
          </a:p>
          <a:p>
            <a:pPr>
              <a:buNone/>
            </a:pPr>
            <a:r>
              <a:rPr lang="en-US" sz="1200" dirty="0" smtClean="0"/>
              <a:t>	$email=$_POST['email'];</a:t>
            </a:r>
          </a:p>
          <a:p>
            <a:pPr>
              <a:buNone/>
            </a:pPr>
            <a:r>
              <a:rPr lang="en-US" sz="1200" dirty="0" smtClean="0"/>
              <a:t>	$phone=$_POST['Phone'];</a:t>
            </a:r>
          </a:p>
          <a:p>
            <a:pPr>
              <a:buNone/>
            </a:pPr>
            <a:r>
              <a:rPr lang="en-US" sz="1200" dirty="0" smtClean="0"/>
              <a:t>    </a:t>
            </a:r>
          </a:p>
          <a:p>
            <a:pPr>
              <a:buNone/>
            </a:pPr>
            <a:r>
              <a:rPr lang="en-US" sz="1200" dirty="0" smtClean="0"/>
              <a:t>	$query="INSERT INTO `user` (`Username`, `Password`, `Email`, `Phone Number`) VALUES ('".$username."', '".$pass."', '".$email."', '".$phone."')";</a:t>
            </a:r>
          </a:p>
          <a:p>
            <a:pPr>
              <a:buNone/>
            </a:pPr>
            <a:r>
              <a:rPr lang="en-US" sz="1200" dirty="0" smtClean="0"/>
              <a:t>	if(</a:t>
            </a:r>
            <a:r>
              <a:rPr lang="en-US" sz="1200" dirty="0" err="1" smtClean="0"/>
              <a:t>mysql_query</a:t>
            </a:r>
            <a:r>
              <a:rPr lang="en-US" sz="1200" dirty="0" smtClean="0"/>
              <a:t>($query))</a:t>
            </a:r>
          </a:p>
          <a:p>
            <a:pPr>
              <a:buNone/>
            </a:pPr>
            <a:r>
              <a:rPr lang="en-US" sz="1200" dirty="0" smtClean="0"/>
              <a:t>	{</a:t>
            </a:r>
          </a:p>
          <a:p>
            <a:pPr>
              <a:buNone/>
            </a:pPr>
            <a:r>
              <a:rPr lang="en-US" sz="1200" dirty="0" smtClean="0"/>
              <a:t>		echo '&lt;</a:t>
            </a:r>
            <a:r>
              <a:rPr lang="en-US" sz="1200" dirty="0" err="1" smtClean="0"/>
              <a:t>br</a:t>
            </a:r>
            <a:r>
              <a:rPr lang="en-US" sz="1200" dirty="0" smtClean="0"/>
              <a:t>&gt;&lt;</a:t>
            </a:r>
            <a:r>
              <a:rPr lang="en-US" sz="1200" dirty="0" err="1" smtClean="0"/>
              <a:t>br</a:t>
            </a:r>
            <a:r>
              <a:rPr lang="en-US" sz="1200" dirty="0" smtClean="0"/>
              <a:t>&gt;Account added Successfully!';</a:t>
            </a:r>
          </a:p>
          <a:p>
            <a:pPr>
              <a:buNone/>
            </a:pPr>
            <a:r>
              <a:rPr lang="en-US" sz="1200" dirty="0" smtClean="0"/>
              <a:t>	}</a:t>
            </a:r>
          </a:p>
          <a:p>
            <a:pPr>
              <a:buNone/>
            </a:pPr>
            <a:r>
              <a:rPr lang="en-US" sz="1200" dirty="0" smtClean="0"/>
              <a:t>	else</a:t>
            </a:r>
          </a:p>
          <a:p>
            <a:pPr>
              <a:buNone/>
            </a:pPr>
            <a:r>
              <a:rPr lang="en-US" sz="1200" dirty="0" smtClean="0"/>
              <a:t>		echo "Duplicate entry!";</a:t>
            </a:r>
          </a:p>
          <a:p>
            <a:pPr>
              <a:buNone/>
            </a:pPr>
            <a:r>
              <a:rPr lang="en-US" sz="1200" dirty="0" smtClean="0"/>
              <a:t>}</a:t>
            </a:r>
          </a:p>
          <a:p>
            <a:pPr>
              <a:buNone/>
            </a:pPr>
            <a:r>
              <a:rPr lang="en-US" sz="1200" dirty="0" smtClean="0"/>
              <a:t>  ?&gt;</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29600" cy="5364163"/>
          </a:xfrm>
        </p:spPr>
        <p:txBody>
          <a:bodyPr>
            <a:normAutofit/>
          </a:bodyPr>
          <a:lstStyle/>
          <a:p>
            <a:pPr>
              <a:buNone/>
            </a:pPr>
            <a:r>
              <a:rPr lang="en-US" dirty="0" smtClean="0"/>
              <a:t> </a:t>
            </a:r>
            <a:r>
              <a:rPr lang="en-US" sz="2000" dirty="0" smtClean="0"/>
              <a:t>2. Login: login1.php</a:t>
            </a:r>
          </a:p>
          <a:p>
            <a:pPr>
              <a:buNone/>
            </a:pPr>
            <a:endParaRPr lang="en-US" sz="2000" dirty="0"/>
          </a:p>
        </p:txBody>
      </p:sp>
      <p:pic>
        <p:nvPicPr>
          <p:cNvPr id="4" name="Picture 3" descr="Screenshot (14).png"/>
          <p:cNvPicPr>
            <a:picLocks noChangeAspect="1"/>
          </p:cNvPicPr>
          <p:nvPr/>
        </p:nvPicPr>
        <p:blipFill>
          <a:blip r:embed="rId2"/>
          <a:stretch>
            <a:fillRect/>
          </a:stretch>
        </p:blipFill>
        <p:spPr>
          <a:xfrm>
            <a:off x="762000" y="1600200"/>
            <a:ext cx="7086600" cy="4114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normAutofit fontScale="70000" lnSpcReduction="20000"/>
          </a:bodyPr>
          <a:lstStyle/>
          <a:p>
            <a:pPr>
              <a:buNone/>
            </a:pPr>
            <a:r>
              <a:rPr lang="en-US" sz="1400" b="1" dirty="0" smtClean="0"/>
              <a:t>&lt;?</a:t>
            </a:r>
            <a:r>
              <a:rPr lang="en-US" sz="1400" b="1" dirty="0" err="1" smtClean="0"/>
              <a:t>php</a:t>
            </a:r>
            <a:endParaRPr lang="en-US" sz="1400" b="1" dirty="0" smtClean="0"/>
          </a:p>
          <a:p>
            <a:pPr>
              <a:buNone/>
            </a:pPr>
            <a:r>
              <a:rPr lang="en-US" sz="1400" b="1" dirty="0" smtClean="0"/>
              <a:t>function </a:t>
            </a:r>
            <a:r>
              <a:rPr lang="en-US" sz="1400" b="1" dirty="0" err="1" smtClean="0"/>
              <a:t>check_for_existence</a:t>
            </a:r>
            <a:r>
              <a:rPr lang="en-US" sz="1400" b="1" dirty="0" smtClean="0"/>
              <a:t>($query){  </a:t>
            </a:r>
          </a:p>
          <a:p>
            <a:pPr>
              <a:buNone/>
            </a:pPr>
            <a:endParaRPr lang="en-US" sz="1400" b="1" dirty="0" smtClean="0"/>
          </a:p>
          <a:p>
            <a:pPr>
              <a:buNone/>
            </a:pPr>
            <a:r>
              <a:rPr lang="en-US" sz="1400" b="1" dirty="0" smtClean="0"/>
              <a:t>	if($</a:t>
            </a:r>
            <a:r>
              <a:rPr lang="en-US" sz="1400" b="1" dirty="0" err="1" smtClean="0"/>
              <a:t>query_run</a:t>
            </a:r>
            <a:r>
              <a:rPr lang="en-US" sz="1400" b="1" dirty="0" smtClean="0"/>
              <a:t> = </a:t>
            </a:r>
            <a:r>
              <a:rPr lang="en-US" sz="1400" b="1" dirty="0" err="1" smtClean="0"/>
              <a:t>mysql_query</a:t>
            </a:r>
            <a:r>
              <a:rPr lang="en-US" sz="1400" b="1" dirty="0" smtClean="0"/>
              <a:t>($query)){</a:t>
            </a:r>
          </a:p>
          <a:p>
            <a:pPr>
              <a:buNone/>
            </a:pPr>
            <a:r>
              <a:rPr lang="en-US" sz="1400" b="1" dirty="0" smtClean="0"/>
              <a:t>		$row=</a:t>
            </a:r>
            <a:r>
              <a:rPr lang="en-US" sz="1400" b="1" dirty="0" err="1" smtClean="0"/>
              <a:t>mysql_fetch_assoc</a:t>
            </a:r>
            <a:r>
              <a:rPr lang="en-US" sz="1400" b="1" dirty="0" smtClean="0"/>
              <a:t>($</a:t>
            </a:r>
            <a:r>
              <a:rPr lang="en-US" sz="1400" b="1" dirty="0" err="1" smtClean="0"/>
              <a:t>query_run</a:t>
            </a:r>
            <a:r>
              <a:rPr lang="en-US" sz="1400" b="1" dirty="0" smtClean="0"/>
              <a:t>);</a:t>
            </a:r>
          </a:p>
          <a:p>
            <a:pPr>
              <a:buNone/>
            </a:pPr>
            <a:r>
              <a:rPr lang="en-US" sz="1400" b="1" dirty="0" smtClean="0"/>
              <a:t>		$</a:t>
            </a:r>
            <a:r>
              <a:rPr lang="en-US" sz="1400" b="1" dirty="0" err="1" smtClean="0"/>
              <a:t>query_num_rows</a:t>
            </a:r>
            <a:r>
              <a:rPr lang="en-US" sz="1400" b="1" dirty="0" smtClean="0"/>
              <a:t> = </a:t>
            </a:r>
            <a:r>
              <a:rPr lang="en-US" sz="1400" b="1" dirty="0" err="1" smtClean="0"/>
              <a:t>mysql_num_rows</a:t>
            </a:r>
            <a:r>
              <a:rPr lang="en-US" sz="1400" b="1" dirty="0" smtClean="0"/>
              <a:t>($</a:t>
            </a:r>
            <a:r>
              <a:rPr lang="en-US" sz="1400" b="1" dirty="0" err="1" smtClean="0"/>
              <a:t>query_run</a:t>
            </a:r>
            <a:r>
              <a:rPr lang="en-US" sz="1400" b="1" dirty="0" smtClean="0"/>
              <a:t>);</a:t>
            </a:r>
          </a:p>
          <a:p>
            <a:pPr>
              <a:buNone/>
            </a:pPr>
            <a:r>
              <a:rPr lang="en-US" sz="1400" b="1" dirty="0" smtClean="0"/>
              <a:t>		return $</a:t>
            </a:r>
            <a:r>
              <a:rPr lang="en-US" sz="1400" b="1" dirty="0" err="1" smtClean="0"/>
              <a:t>query_num_rows</a:t>
            </a:r>
            <a:r>
              <a:rPr lang="en-US" sz="1400" b="1" dirty="0" smtClean="0"/>
              <a:t>;</a:t>
            </a:r>
          </a:p>
          <a:p>
            <a:pPr>
              <a:buNone/>
            </a:pPr>
            <a:r>
              <a:rPr lang="en-US" sz="1400" b="1" dirty="0" smtClean="0"/>
              <a:t>	}else{</a:t>
            </a:r>
          </a:p>
          <a:p>
            <a:pPr>
              <a:buNone/>
            </a:pPr>
            <a:r>
              <a:rPr lang="en-US" sz="1400" b="1" dirty="0" smtClean="0"/>
              <a:t>		return die('error');</a:t>
            </a:r>
          </a:p>
          <a:p>
            <a:pPr>
              <a:buNone/>
            </a:pPr>
            <a:r>
              <a:rPr lang="en-US" sz="1400" b="1" dirty="0" smtClean="0"/>
              <a:t>	}</a:t>
            </a:r>
          </a:p>
          <a:p>
            <a:pPr>
              <a:buNone/>
            </a:pPr>
            <a:r>
              <a:rPr lang="en-US" sz="1400" b="1" dirty="0" smtClean="0"/>
              <a:t>}</a:t>
            </a:r>
          </a:p>
          <a:p>
            <a:pPr>
              <a:buNone/>
            </a:pPr>
            <a:endParaRPr lang="en-US" sz="1400" b="1" dirty="0" smtClean="0"/>
          </a:p>
          <a:p>
            <a:pPr>
              <a:buNone/>
            </a:pPr>
            <a:r>
              <a:rPr lang="en-US" sz="1400" b="1" dirty="0" smtClean="0"/>
              <a:t>if(</a:t>
            </a:r>
            <a:r>
              <a:rPr lang="en-US" sz="1400" b="1" dirty="0" err="1" smtClean="0"/>
              <a:t>isset</a:t>
            </a:r>
            <a:r>
              <a:rPr lang="en-US" sz="1400" b="1" dirty="0" smtClean="0"/>
              <a:t>($_POST['username']) &amp;&amp; !empty($_POST['username']) &amp;&amp; </a:t>
            </a:r>
            <a:r>
              <a:rPr lang="en-US" sz="1400" b="1" dirty="0" err="1" smtClean="0"/>
              <a:t>isset</a:t>
            </a:r>
            <a:r>
              <a:rPr lang="en-US" sz="1400" b="1" dirty="0" smtClean="0"/>
              <a:t>($_POST['password']) &amp;&amp; !empty($_POST['password'])){</a:t>
            </a:r>
          </a:p>
          <a:p>
            <a:pPr>
              <a:buNone/>
            </a:pPr>
            <a:r>
              <a:rPr lang="en-US" sz="1400" b="1" dirty="0" smtClean="0"/>
              <a:t>	$</a:t>
            </a:r>
            <a:r>
              <a:rPr lang="en-US" sz="1400" b="1" dirty="0" err="1" smtClean="0"/>
              <a:t>user_name</a:t>
            </a:r>
            <a:r>
              <a:rPr lang="en-US" sz="1400" b="1" dirty="0" smtClean="0"/>
              <a:t> = $_POST['username'];</a:t>
            </a:r>
          </a:p>
          <a:p>
            <a:pPr>
              <a:buNone/>
            </a:pPr>
            <a:r>
              <a:rPr lang="en-US" sz="1400" b="1" dirty="0" smtClean="0"/>
              <a:t>	$</a:t>
            </a:r>
            <a:r>
              <a:rPr lang="en-US" sz="1400" b="1" dirty="0" err="1" smtClean="0"/>
              <a:t>pass_word</a:t>
            </a:r>
            <a:r>
              <a:rPr lang="en-US" sz="1400" b="1" dirty="0" smtClean="0"/>
              <a:t> = $_POST['password'];</a:t>
            </a:r>
          </a:p>
          <a:p>
            <a:pPr>
              <a:buNone/>
            </a:pPr>
            <a:r>
              <a:rPr lang="en-US" sz="1400" b="1" dirty="0" smtClean="0"/>
              <a:t>	$query12 = "SELECT username FROM `user` WHERE `username` ='".$</a:t>
            </a:r>
            <a:r>
              <a:rPr lang="en-US" sz="1400" b="1" dirty="0" err="1" smtClean="0"/>
              <a:t>user_name</a:t>
            </a:r>
            <a:r>
              <a:rPr lang="en-US" sz="1400" b="1" dirty="0" smtClean="0"/>
              <a:t>."' AND `password` = '".$</a:t>
            </a:r>
            <a:r>
              <a:rPr lang="en-US" sz="1400" b="1" dirty="0" err="1" smtClean="0"/>
              <a:t>pass_word</a:t>
            </a:r>
            <a:r>
              <a:rPr lang="en-US" sz="1400" b="1" dirty="0" smtClean="0"/>
              <a:t>."'";</a:t>
            </a:r>
          </a:p>
          <a:p>
            <a:pPr>
              <a:buNone/>
            </a:pPr>
            <a:endParaRPr lang="en-US" sz="1400" b="1" dirty="0" smtClean="0"/>
          </a:p>
          <a:p>
            <a:pPr>
              <a:buNone/>
            </a:pPr>
            <a:r>
              <a:rPr lang="en-US" sz="1400" b="1" dirty="0" smtClean="0"/>
              <a:t>	if(</a:t>
            </a:r>
            <a:r>
              <a:rPr lang="en-US" sz="1400" b="1" dirty="0" err="1" smtClean="0"/>
              <a:t>check_for_existence</a:t>
            </a:r>
            <a:r>
              <a:rPr lang="en-US" sz="1400" b="1" dirty="0" smtClean="0"/>
              <a:t>($query12) == 1){</a:t>
            </a:r>
          </a:p>
          <a:p>
            <a:pPr>
              <a:buNone/>
            </a:pPr>
            <a:r>
              <a:rPr lang="en-US" sz="1400" b="1" dirty="0" smtClean="0"/>
              <a:t>	</a:t>
            </a:r>
            <a:r>
              <a:rPr lang="en-US" sz="1400" b="1" dirty="0" err="1" smtClean="0"/>
              <a:t>session_start</a:t>
            </a:r>
            <a:r>
              <a:rPr lang="en-US" sz="1400" b="1" dirty="0" smtClean="0"/>
              <a:t>();</a:t>
            </a:r>
          </a:p>
          <a:p>
            <a:pPr>
              <a:buNone/>
            </a:pPr>
            <a:r>
              <a:rPr lang="en-US" sz="1400" b="1" dirty="0" smtClean="0"/>
              <a:t>	$_SESSION["username"]=$</a:t>
            </a:r>
            <a:r>
              <a:rPr lang="en-US" sz="1400" b="1" dirty="0" err="1" smtClean="0"/>
              <a:t>user_name</a:t>
            </a:r>
            <a:r>
              <a:rPr lang="en-US" sz="1400" b="1" dirty="0" smtClean="0"/>
              <a:t>;</a:t>
            </a:r>
          </a:p>
          <a:p>
            <a:pPr>
              <a:buNone/>
            </a:pPr>
            <a:r>
              <a:rPr lang="en-US" sz="1400" b="1" dirty="0" smtClean="0"/>
              <a:t>	echo '&lt;script type="text/</a:t>
            </a:r>
            <a:r>
              <a:rPr lang="en-US" sz="1400" b="1" dirty="0" err="1" smtClean="0"/>
              <a:t>javascript</a:t>
            </a:r>
            <a:r>
              <a:rPr lang="en-US" sz="1400" b="1" dirty="0" smtClean="0"/>
              <a:t>"&gt;</a:t>
            </a:r>
          </a:p>
          <a:p>
            <a:pPr>
              <a:buNone/>
            </a:pPr>
            <a:r>
              <a:rPr lang="en-US" sz="1400" b="1" dirty="0" smtClean="0"/>
              <a:t>               </a:t>
            </a:r>
            <a:r>
              <a:rPr lang="en-US" sz="1400" b="1" dirty="0" err="1" smtClean="0"/>
              <a:t>goBack</a:t>
            </a:r>
            <a:r>
              <a:rPr lang="en-US" sz="1400" b="1" dirty="0" smtClean="0"/>
              <a:t>();&lt;/script&gt;';</a:t>
            </a:r>
          </a:p>
          <a:p>
            <a:pPr>
              <a:buNone/>
            </a:pPr>
            <a:r>
              <a:rPr lang="en-US" sz="1400" b="1" dirty="0" smtClean="0"/>
              <a:t>	</a:t>
            </a:r>
          </a:p>
          <a:p>
            <a:pPr>
              <a:buNone/>
            </a:pPr>
            <a:r>
              <a:rPr lang="en-US" sz="1400" b="1" dirty="0" smtClean="0"/>
              <a:t>	  </a:t>
            </a:r>
          </a:p>
          <a:p>
            <a:pPr>
              <a:buNone/>
            </a:pPr>
            <a:r>
              <a:rPr lang="en-US" sz="1400" b="1" dirty="0" smtClean="0"/>
              <a:t>	}else{</a:t>
            </a:r>
          </a:p>
          <a:p>
            <a:pPr>
              <a:buNone/>
            </a:pPr>
            <a:r>
              <a:rPr lang="en-US" sz="1400" b="1" dirty="0" smtClean="0"/>
              <a:t>		</a:t>
            </a:r>
          </a:p>
          <a:p>
            <a:pPr>
              <a:buNone/>
            </a:pPr>
            <a:r>
              <a:rPr lang="en-US" sz="1400" b="1" dirty="0" smtClean="0"/>
              <a:t>		echo '&lt;strong&gt;Please enter valid username and password combination!&lt;/strong&gt;';</a:t>
            </a:r>
          </a:p>
          <a:p>
            <a:pPr>
              <a:buNone/>
            </a:pPr>
            <a:r>
              <a:rPr lang="en-US" sz="1400" b="1" dirty="0" smtClean="0"/>
              <a:t>	}</a:t>
            </a:r>
          </a:p>
          <a:p>
            <a:pPr>
              <a:buNone/>
            </a:pPr>
            <a:r>
              <a:rPr lang="en-US" sz="1400" b="1" dirty="0" smtClean="0"/>
              <a:t>}</a:t>
            </a:r>
          </a:p>
          <a:p>
            <a:pPr>
              <a:buNone/>
            </a:pPr>
            <a:endParaRPr lang="en-US" sz="1400" b="1" dirty="0" smtClean="0"/>
          </a:p>
          <a:p>
            <a:pPr>
              <a:buNone/>
            </a:pPr>
            <a:endParaRPr lang="en-US" sz="1400" b="1" dirty="0" smtClean="0"/>
          </a:p>
          <a:p>
            <a:pPr>
              <a:buNone/>
            </a:pPr>
            <a:r>
              <a:rPr lang="en-US" sz="1400" b="1" dirty="0" smtClean="0"/>
              <a:t>?&gt;</a:t>
            </a:r>
            <a:endParaRPr lang="en-US" sz="1400" b="1"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762000"/>
            <a:ext cx="7315200" cy="369332"/>
          </a:xfrm>
          <a:prstGeom prst="rect">
            <a:avLst/>
          </a:prstGeom>
          <a:noFill/>
        </p:spPr>
        <p:txBody>
          <a:bodyPr wrap="square" rtlCol="0">
            <a:spAutoFit/>
          </a:bodyPr>
          <a:lstStyle/>
          <a:p>
            <a:r>
              <a:rPr lang="en-US" dirty="0" smtClean="0"/>
              <a:t>3. Catalogue: brands.php</a:t>
            </a:r>
            <a:endParaRPr lang="en-US" dirty="0"/>
          </a:p>
        </p:txBody>
      </p:sp>
      <p:pic>
        <p:nvPicPr>
          <p:cNvPr id="6" name="Picture 5" descr="Screenshot (15).png"/>
          <p:cNvPicPr>
            <a:picLocks noChangeAspect="1"/>
          </p:cNvPicPr>
          <p:nvPr/>
        </p:nvPicPr>
        <p:blipFill>
          <a:blip r:embed="rId2"/>
          <a:stretch>
            <a:fillRect/>
          </a:stretch>
        </p:blipFill>
        <p:spPr>
          <a:xfrm>
            <a:off x="1143000" y="1295400"/>
            <a:ext cx="6858000" cy="4191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183880" cy="5410200"/>
          </a:xfrm>
        </p:spPr>
        <p:txBody>
          <a:bodyPr>
            <a:noAutofit/>
          </a:bodyPr>
          <a:lstStyle/>
          <a:p>
            <a:pPr>
              <a:buNone/>
            </a:pPr>
            <a:r>
              <a:rPr lang="en-US" sz="1000" b="1" dirty="0" smtClean="0"/>
              <a:t>&lt;?</a:t>
            </a:r>
            <a:r>
              <a:rPr lang="en-US" sz="1000" b="1" dirty="0" err="1" smtClean="0"/>
              <a:t>php</a:t>
            </a:r>
            <a:endParaRPr lang="en-US" sz="1000" b="1" dirty="0" smtClean="0"/>
          </a:p>
          <a:p>
            <a:pPr>
              <a:buNone/>
            </a:pPr>
            <a:r>
              <a:rPr lang="en-US" sz="1000" b="1" dirty="0" smtClean="0"/>
              <a:t>		echo'&lt;span class="layout"&gt;';</a:t>
            </a:r>
          </a:p>
          <a:p>
            <a:pPr>
              <a:buNone/>
            </a:pPr>
            <a:r>
              <a:rPr lang="en-US" sz="1000" b="1" dirty="0" smtClean="0"/>
              <a:t>	if($query1_run=</a:t>
            </a:r>
            <a:r>
              <a:rPr lang="en-US" sz="1000" b="1" dirty="0" err="1" smtClean="0"/>
              <a:t>mysql_query</a:t>
            </a:r>
            <a:r>
              <a:rPr lang="en-US" sz="1000" b="1" dirty="0" smtClean="0"/>
              <a:t>($query1)){</a:t>
            </a:r>
          </a:p>
          <a:p>
            <a:pPr>
              <a:buNone/>
            </a:pPr>
            <a:r>
              <a:rPr lang="en-US" sz="1000" b="1" dirty="0" smtClean="0"/>
              <a:t>	while($row=</a:t>
            </a:r>
            <a:r>
              <a:rPr lang="en-US" sz="1000" b="1" dirty="0" err="1" smtClean="0"/>
              <a:t>mysql_fetch_assoc</a:t>
            </a:r>
            <a:r>
              <a:rPr lang="en-US" sz="1000" b="1" dirty="0" smtClean="0"/>
              <a:t>($query1_run)){</a:t>
            </a:r>
          </a:p>
          <a:p>
            <a:pPr>
              <a:buNone/>
            </a:pPr>
            <a:r>
              <a:rPr lang="en-US" sz="1000" b="1" dirty="0" smtClean="0"/>
              <a:t>        $bun=$row['Car Name'];</a:t>
            </a:r>
          </a:p>
          <a:p>
            <a:pPr>
              <a:buNone/>
            </a:pPr>
            <a:r>
              <a:rPr lang="en-US" sz="1000" b="1" dirty="0" smtClean="0"/>
              <a:t>		$bun2=$row['Brand'];</a:t>
            </a:r>
          </a:p>
          <a:p>
            <a:pPr>
              <a:buNone/>
            </a:pPr>
            <a:r>
              <a:rPr lang="en-US" sz="1000" b="1" dirty="0" smtClean="0"/>
              <a:t>		$bun3=$row['Price'];</a:t>
            </a:r>
          </a:p>
          <a:p>
            <a:pPr>
              <a:buNone/>
            </a:pPr>
            <a:r>
              <a:rPr lang="en-US" sz="1000" b="1" dirty="0" smtClean="0"/>
              <a:t>		$bun4=$row['Photo'];</a:t>
            </a:r>
          </a:p>
          <a:p>
            <a:pPr>
              <a:buNone/>
            </a:pPr>
            <a:r>
              <a:rPr lang="en-US" sz="1000" b="1" dirty="0" smtClean="0"/>
              <a:t>		</a:t>
            </a:r>
          </a:p>
          <a:p>
            <a:pPr>
              <a:buNone/>
            </a:pPr>
            <a:r>
              <a:rPr lang="en-US" sz="1000" b="1" dirty="0" smtClean="0"/>
              <a:t>	echo'&lt;a </a:t>
            </a:r>
            <a:r>
              <a:rPr lang="en-US" sz="1000" b="1" dirty="0" err="1" smtClean="0"/>
              <a:t>href</a:t>
            </a:r>
            <a:r>
              <a:rPr lang="en-US" sz="1000" b="1" dirty="0" smtClean="0"/>
              <a:t>="</a:t>
            </a:r>
            <a:r>
              <a:rPr lang="en-US" sz="1000" b="1" dirty="0" err="1" smtClean="0"/>
              <a:t>vehicle.php?value</a:t>
            </a:r>
            <a:r>
              <a:rPr lang="en-US" sz="1000" b="1" dirty="0" smtClean="0"/>
              <a:t>='.$bun.'"&gt;';	</a:t>
            </a:r>
          </a:p>
          <a:p>
            <a:pPr>
              <a:buNone/>
            </a:pPr>
            <a:r>
              <a:rPr lang="en-US" sz="1000" b="1" dirty="0" smtClean="0"/>
              <a:t>	</a:t>
            </a:r>
          </a:p>
          <a:p>
            <a:pPr>
              <a:buNone/>
            </a:pPr>
            <a:r>
              <a:rPr lang="en-US" sz="1000" b="1" dirty="0" smtClean="0"/>
              <a:t>		if($count%2==1)</a:t>
            </a:r>
          </a:p>
          <a:p>
            <a:pPr>
              <a:buNone/>
            </a:pPr>
            <a:r>
              <a:rPr lang="en-US" sz="1000" b="1" dirty="0" smtClean="0"/>
              <a:t>		{</a:t>
            </a:r>
          </a:p>
          <a:p>
            <a:pPr>
              <a:buNone/>
            </a:pPr>
            <a:r>
              <a:rPr lang="en-US" sz="1000" b="1" dirty="0" smtClean="0"/>
              <a:t>		echo '&lt;div class="img1"&gt;';</a:t>
            </a:r>
          </a:p>
          <a:p>
            <a:pPr>
              <a:buNone/>
            </a:pPr>
            <a:r>
              <a:rPr lang="en-US" sz="1000" b="1" dirty="0" smtClean="0"/>
              <a:t>		</a:t>
            </a:r>
          </a:p>
          <a:p>
            <a:pPr>
              <a:buNone/>
            </a:pPr>
            <a:r>
              <a:rPr lang="en-US" sz="1000" b="1" dirty="0" smtClean="0"/>
              <a:t>		}</a:t>
            </a:r>
          </a:p>
          <a:p>
            <a:pPr>
              <a:buNone/>
            </a:pPr>
            <a:r>
              <a:rPr lang="en-US" sz="1000" b="1" dirty="0" smtClean="0"/>
              <a:t>	else{</a:t>
            </a:r>
          </a:p>
          <a:p>
            <a:pPr>
              <a:buNone/>
            </a:pPr>
            <a:r>
              <a:rPr lang="en-US" sz="1000" b="1" dirty="0" smtClean="0"/>
              <a:t>		echo'&lt;div class="</a:t>
            </a:r>
            <a:r>
              <a:rPr lang="en-US" sz="1000" b="1" dirty="0" err="1" smtClean="0"/>
              <a:t>img</a:t>
            </a:r>
            <a:r>
              <a:rPr lang="en-US" sz="1000" b="1" dirty="0" smtClean="0"/>
              <a:t>"&gt;';</a:t>
            </a:r>
          </a:p>
          <a:p>
            <a:pPr>
              <a:buNone/>
            </a:pPr>
            <a:r>
              <a:rPr lang="en-US" sz="1000" b="1" dirty="0" smtClean="0"/>
              <a:t>		}</a:t>
            </a:r>
          </a:p>
          <a:p>
            <a:pPr>
              <a:buNone/>
            </a:pPr>
            <a:r>
              <a:rPr lang="en-US" sz="1000" b="1" dirty="0" smtClean="0"/>
              <a:t>echo'&lt;</a:t>
            </a:r>
            <a:r>
              <a:rPr lang="en-US" sz="1000" b="1" dirty="0" err="1" smtClean="0"/>
              <a:t>img</a:t>
            </a:r>
            <a:r>
              <a:rPr lang="en-US" sz="1000" b="1" dirty="0" smtClean="0"/>
              <a:t> </a:t>
            </a:r>
            <a:r>
              <a:rPr lang="en-US" sz="1000" b="1" dirty="0" err="1" smtClean="0"/>
              <a:t>src</a:t>
            </a:r>
            <a:r>
              <a:rPr lang="en-US" sz="1000" b="1" dirty="0" smtClean="0"/>
              <a:t>="'.$bun4.'" width="450" height="300"&gt;&lt;</a:t>
            </a:r>
            <a:r>
              <a:rPr lang="en-US" sz="1000" b="1" dirty="0" err="1" smtClean="0"/>
              <a:t>br</a:t>
            </a:r>
            <a:r>
              <a:rPr lang="en-US" sz="1000" b="1" dirty="0" smtClean="0"/>
              <a:t>&gt;';</a:t>
            </a:r>
          </a:p>
          <a:p>
            <a:pPr>
              <a:buNone/>
            </a:pPr>
            <a:r>
              <a:rPr lang="en-US" sz="1000" b="1" dirty="0" smtClean="0"/>
              <a:t>echo "&lt;center&gt;&lt;strong&gt;&lt;</a:t>
            </a:r>
            <a:r>
              <a:rPr lang="en-US" sz="1000" b="1" dirty="0" err="1" smtClean="0"/>
              <a:t>br</a:t>
            </a:r>
            <a:r>
              <a:rPr lang="en-US" sz="1000" b="1" dirty="0" smtClean="0"/>
              <a:t>&gt; Car:   ".$bun."&lt;</a:t>
            </a:r>
            <a:r>
              <a:rPr lang="en-US" sz="1000" b="1" dirty="0" err="1" smtClean="0"/>
              <a:t>br</a:t>
            </a:r>
            <a:r>
              <a:rPr lang="en-US" sz="1000" b="1" dirty="0" smtClean="0"/>
              <a:t>&gt; Brand: ".$bun2."&lt;</a:t>
            </a:r>
            <a:r>
              <a:rPr lang="en-US" sz="1000" b="1" dirty="0" err="1" smtClean="0"/>
              <a:t>br</a:t>
            </a:r>
            <a:r>
              <a:rPr lang="en-US" sz="1000" b="1" dirty="0" smtClean="0"/>
              <a:t>&gt; Price:  Rs.".$bun3." </a:t>
            </a:r>
            <a:r>
              <a:rPr lang="en-US" sz="1000" b="1" dirty="0" err="1" smtClean="0"/>
              <a:t>Lakh</a:t>
            </a:r>
            <a:r>
              <a:rPr lang="en-US" sz="1000" b="1" dirty="0" smtClean="0"/>
              <a:t>&lt;/strong&gt;&lt;/div&gt;&lt;/center&gt;";</a:t>
            </a:r>
          </a:p>
          <a:p>
            <a:pPr>
              <a:buNone/>
            </a:pPr>
            <a:r>
              <a:rPr lang="en-US" sz="1000" b="1" dirty="0" smtClean="0"/>
              <a:t>$count++;</a:t>
            </a:r>
          </a:p>
          <a:p>
            <a:pPr>
              <a:buNone/>
            </a:pPr>
            <a:r>
              <a:rPr lang="en-US" sz="1000" b="1" dirty="0" smtClean="0"/>
              <a:t>}</a:t>
            </a:r>
          </a:p>
          <a:p>
            <a:pPr>
              <a:buNone/>
            </a:pPr>
            <a:r>
              <a:rPr lang="en-US" sz="1000" b="1" dirty="0" smtClean="0"/>
              <a:t>echo'&lt;/a&gt;&lt;/span&gt;';</a:t>
            </a:r>
          </a:p>
          <a:p>
            <a:pPr>
              <a:buNone/>
            </a:pPr>
            <a:r>
              <a:rPr lang="en-US" sz="1000" b="1" dirty="0" smtClean="0"/>
              <a:t>}</a:t>
            </a:r>
          </a:p>
          <a:p>
            <a:pPr>
              <a:buNone/>
            </a:pPr>
            <a:endParaRPr lang="en-US" sz="1000" b="1" dirty="0" smtClean="0"/>
          </a:p>
          <a:p>
            <a:pPr>
              <a:buNone/>
            </a:pPr>
            <a:r>
              <a:rPr lang="en-US" sz="1000" b="1" dirty="0" smtClean="0"/>
              <a:t>?&gt;</a:t>
            </a:r>
            <a:endParaRPr lang="en-US" sz="1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dirty="0" smtClean="0"/>
              <a:t>4.Vehicle: vehicles.php</a:t>
            </a:r>
          </a:p>
          <a:p>
            <a:pPr>
              <a:buNone/>
            </a:pPr>
            <a:endParaRPr lang="en-US" sz="2000" dirty="0"/>
          </a:p>
        </p:txBody>
      </p:sp>
      <p:pic>
        <p:nvPicPr>
          <p:cNvPr id="5" name="Picture 4" descr="Screenshot (16).png"/>
          <p:cNvPicPr>
            <a:picLocks noChangeAspect="1"/>
          </p:cNvPicPr>
          <p:nvPr/>
        </p:nvPicPr>
        <p:blipFill>
          <a:blip r:embed="rId2" cstate="print"/>
          <a:stretch>
            <a:fillRect/>
          </a:stretch>
        </p:blipFill>
        <p:spPr>
          <a:xfrm>
            <a:off x="533400" y="1295400"/>
            <a:ext cx="3733800" cy="2362200"/>
          </a:xfrm>
          <a:prstGeom prst="rect">
            <a:avLst/>
          </a:prstGeom>
        </p:spPr>
      </p:pic>
      <p:pic>
        <p:nvPicPr>
          <p:cNvPr id="6" name="Picture 5" descr="Screenshot (17).png"/>
          <p:cNvPicPr>
            <a:picLocks noChangeAspect="1"/>
          </p:cNvPicPr>
          <p:nvPr/>
        </p:nvPicPr>
        <p:blipFill>
          <a:blip r:embed="rId3" cstate="print"/>
          <a:stretch>
            <a:fillRect/>
          </a:stretch>
        </p:blipFill>
        <p:spPr>
          <a:xfrm>
            <a:off x="4724400" y="1295400"/>
            <a:ext cx="3810000" cy="2286000"/>
          </a:xfrm>
          <a:prstGeom prst="rect">
            <a:avLst/>
          </a:prstGeom>
        </p:spPr>
      </p:pic>
      <p:pic>
        <p:nvPicPr>
          <p:cNvPr id="7" name="Picture 6" descr="Screenshot (18).png"/>
          <p:cNvPicPr>
            <a:picLocks noChangeAspect="1"/>
          </p:cNvPicPr>
          <p:nvPr/>
        </p:nvPicPr>
        <p:blipFill>
          <a:blip r:embed="rId4" cstate="print"/>
          <a:stretch>
            <a:fillRect/>
          </a:stretch>
        </p:blipFill>
        <p:spPr>
          <a:xfrm>
            <a:off x="2819400" y="3886200"/>
            <a:ext cx="2819400" cy="188469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641848"/>
          </a:xfrm>
        </p:spPr>
        <p:txBody>
          <a:bodyPr>
            <a:normAutofit fontScale="85000" lnSpcReduction="20000"/>
          </a:bodyPr>
          <a:lstStyle/>
          <a:p>
            <a:pPr>
              <a:buNone/>
            </a:pPr>
            <a:r>
              <a:rPr lang="en-US" sz="1200" dirty="0" smtClean="0"/>
              <a:t>&lt;?</a:t>
            </a:r>
            <a:r>
              <a:rPr lang="en-US" sz="1200" dirty="0" err="1" smtClean="0"/>
              <a:t>php</a:t>
            </a:r>
            <a:endParaRPr lang="en-US" sz="1200" dirty="0" smtClean="0"/>
          </a:p>
          <a:p>
            <a:pPr>
              <a:buNone/>
            </a:pPr>
            <a:r>
              <a:rPr lang="en-US" sz="1200" dirty="0" smtClean="0"/>
              <a:t>$</a:t>
            </a:r>
            <a:r>
              <a:rPr lang="en-US" sz="1200" dirty="0" err="1" smtClean="0"/>
              <a:t>abcd</a:t>
            </a:r>
            <a:r>
              <a:rPr lang="en-US" sz="1200" dirty="0" smtClean="0"/>
              <a:t>=$_GET['value</a:t>
            </a:r>
            <a:r>
              <a:rPr lang="en-US" sz="1200" dirty="0" smtClean="0"/>
              <a:t>'];  </a:t>
            </a:r>
            <a:r>
              <a:rPr lang="en-US" sz="1200" dirty="0" smtClean="0">
                <a:solidFill>
                  <a:srgbClr val="002060"/>
                </a:solidFill>
              </a:rPr>
              <a:t>//fetch car name from brands.php</a:t>
            </a:r>
            <a:endParaRPr lang="en-US" sz="1200" dirty="0" smtClean="0">
              <a:solidFill>
                <a:srgbClr val="002060"/>
              </a:solidFill>
            </a:endParaRPr>
          </a:p>
          <a:p>
            <a:pPr>
              <a:buNone/>
            </a:pPr>
            <a:r>
              <a:rPr lang="en-US" sz="1200" dirty="0" smtClean="0"/>
              <a:t>$query1="SELECT * FROM `vehicle` WHERE `Vehicle Name` ='".$</a:t>
            </a:r>
            <a:r>
              <a:rPr lang="en-US" sz="1200" dirty="0" err="1" smtClean="0"/>
              <a:t>abcd</a:t>
            </a:r>
            <a:r>
              <a:rPr lang="en-US" sz="1200" dirty="0" smtClean="0"/>
              <a:t>."' ";</a:t>
            </a:r>
          </a:p>
          <a:p>
            <a:pPr>
              <a:buNone/>
            </a:pPr>
            <a:r>
              <a:rPr lang="en-US" sz="1200" dirty="0" smtClean="0"/>
              <a:t>$query2="SELECT `Price` FROM `brands` WHERE `Car Name` ='".$</a:t>
            </a:r>
            <a:r>
              <a:rPr lang="en-US" sz="1200" dirty="0" err="1" smtClean="0"/>
              <a:t>abcd</a:t>
            </a:r>
            <a:r>
              <a:rPr lang="en-US" sz="1200" dirty="0" smtClean="0"/>
              <a:t>."' ";</a:t>
            </a:r>
          </a:p>
          <a:p>
            <a:pPr>
              <a:buNone/>
            </a:pPr>
            <a:r>
              <a:rPr lang="en-US" sz="1200" dirty="0" smtClean="0"/>
              <a:t>if($query2_run=</a:t>
            </a:r>
            <a:r>
              <a:rPr lang="en-US" sz="1200" dirty="0" err="1" smtClean="0"/>
              <a:t>mysql_query</a:t>
            </a:r>
            <a:r>
              <a:rPr lang="en-US" sz="1200" dirty="0" smtClean="0"/>
              <a:t>($query2)){</a:t>
            </a:r>
          </a:p>
          <a:p>
            <a:pPr>
              <a:buNone/>
            </a:pPr>
            <a:r>
              <a:rPr lang="en-US" sz="1200" dirty="0" smtClean="0"/>
              <a:t>	$row2=</a:t>
            </a:r>
            <a:r>
              <a:rPr lang="en-US" sz="1200" dirty="0" err="1" smtClean="0"/>
              <a:t>mysql_fetch_assoc</a:t>
            </a:r>
            <a:r>
              <a:rPr lang="en-US" sz="1200" dirty="0" smtClean="0"/>
              <a:t>($query2_run);</a:t>
            </a:r>
          </a:p>
          <a:p>
            <a:pPr>
              <a:buNone/>
            </a:pPr>
            <a:r>
              <a:rPr lang="en-US" sz="1200" dirty="0" smtClean="0"/>
              <a:t>	$un1=$row2['Price'];</a:t>
            </a:r>
          </a:p>
          <a:p>
            <a:pPr>
              <a:buNone/>
            </a:pPr>
            <a:r>
              <a:rPr lang="en-US" sz="1200" dirty="0" smtClean="0"/>
              <a:t>	}</a:t>
            </a:r>
          </a:p>
          <a:p>
            <a:pPr>
              <a:buNone/>
            </a:pPr>
            <a:r>
              <a:rPr lang="en-US" sz="1200" dirty="0" smtClean="0"/>
              <a:t>	if($query1_run=</a:t>
            </a:r>
            <a:r>
              <a:rPr lang="en-US" sz="1200" dirty="0" err="1" smtClean="0"/>
              <a:t>mysql_query</a:t>
            </a:r>
            <a:r>
              <a:rPr lang="en-US" sz="1200" dirty="0" smtClean="0"/>
              <a:t>($query1)){</a:t>
            </a:r>
          </a:p>
          <a:p>
            <a:pPr>
              <a:buNone/>
            </a:pPr>
            <a:r>
              <a:rPr lang="en-US" sz="1200" dirty="0" smtClean="0"/>
              <a:t>	$row=</a:t>
            </a:r>
            <a:r>
              <a:rPr lang="en-US" sz="1200" dirty="0" err="1" smtClean="0"/>
              <a:t>mysql_fetch_assoc</a:t>
            </a:r>
            <a:r>
              <a:rPr lang="en-US" sz="1200" dirty="0" smtClean="0"/>
              <a:t>($query1_run);</a:t>
            </a:r>
          </a:p>
          <a:p>
            <a:pPr>
              <a:buNone/>
            </a:pPr>
            <a:r>
              <a:rPr lang="en-US" sz="1200" dirty="0" smtClean="0"/>
              <a:t>        $un=$row['Vehicle Name'];</a:t>
            </a:r>
          </a:p>
          <a:p>
            <a:pPr>
              <a:buNone/>
            </a:pPr>
            <a:r>
              <a:rPr lang="en-US" sz="1200" dirty="0" smtClean="0"/>
              <a:t>		$un2=$row['Photo'];</a:t>
            </a:r>
          </a:p>
          <a:p>
            <a:pPr>
              <a:buNone/>
            </a:pPr>
            <a:r>
              <a:rPr lang="en-US" sz="1200" dirty="0" smtClean="0"/>
              <a:t>		$un3=$row['Length'];</a:t>
            </a:r>
          </a:p>
          <a:p>
            <a:pPr>
              <a:buNone/>
            </a:pPr>
            <a:r>
              <a:rPr lang="en-US" sz="1200" dirty="0" smtClean="0"/>
              <a:t>		$un4=$row['Width'];</a:t>
            </a:r>
          </a:p>
          <a:p>
            <a:pPr>
              <a:buNone/>
            </a:pPr>
            <a:r>
              <a:rPr lang="en-US" sz="1200" dirty="0" smtClean="0"/>
              <a:t>		$un5=$row['Height'];</a:t>
            </a:r>
          </a:p>
          <a:p>
            <a:pPr>
              <a:buNone/>
            </a:pPr>
            <a:r>
              <a:rPr lang="en-US" sz="1200" dirty="0" smtClean="0"/>
              <a:t>		$un6=$row['Wheelbase'];</a:t>
            </a:r>
          </a:p>
          <a:p>
            <a:pPr>
              <a:buNone/>
            </a:pPr>
            <a:r>
              <a:rPr lang="en-US" sz="1200" dirty="0" smtClean="0"/>
              <a:t>		$un7=$row['Seating Capacity'];</a:t>
            </a:r>
          </a:p>
          <a:p>
            <a:pPr>
              <a:buNone/>
            </a:pPr>
            <a:r>
              <a:rPr lang="en-US" sz="1200" dirty="0" smtClean="0"/>
              <a:t>		$un8=$row['Engine'];</a:t>
            </a:r>
          </a:p>
          <a:p>
            <a:pPr>
              <a:buNone/>
            </a:pPr>
            <a:r>
              <a:rPr lang="en-US" sz="1200" dirty="0" smtClean="0"/>
              <a:t>		$un9=$row['Displacement'];</a:t>
            </a:r>
          </a:p>
          <a:p>
            <a:pPr>
              <a:buNone/>
            </a:pPr>
            <a:r>
              <a:rPr lang="en-US" sz="1200" dirty="0" smtClean="0"/>
              <a:t>		$un10=$row['Gears'];</a:t>
            </a:r>
          </a:p>
          <a:p>
            <a:pPr>
              <a:buNone/>
            </a:pPr>
            <a:r>
              <a:rPr lang="en-US" sz="1200" dirty="0" smtClean="0"/>
              <a:t>		$un11=$row['Cylinders'];</a:t>
            </a:r>
          </a:p>
          <a:p>
            <a:pPr>
              <a:buNone/>
            </a:pPr>
            <a:r>
              <a:rPr lang="en-US" sz="1200" dirty="0" smtClean="0"/>
              <a:t>		$un12=$row['Power'];</a:t>
            </a:r>
          </a:p>
          <a:p>
            <a:pPr>
              <a:buNone/>
            </a:pPr>
            <a:r>
              <a:rPr lang="en-US" sz="1200" dirty="0" smtClean="0"/>
              <a:t>		$un13=$row['Torque'];</a:t>
            </a:r>
          </a:p>
          <a:p>
            <a:pPr>
              <a:buNone/>
            </a:pPr>
            <a:r>
              <a:rPr lang="en-US" sz="1200" dirty="0" smtClean="0"/>
              <a:t>		$un14=$row['Fuel'];</a:t>
            </a:r>
          </a:p>
          <a:p>
            <a:pPr>
              <a:buNone/>
            </a:pPr>
            <a:r>
              <a:rPr lang="en-US" sz="1200" dirty="0" smtClean="0"/>
              <a:t>		$un15=$row['</a:t>
            </a:r>
            <a:r>
              <a:rPr lang="en-US" sz="1200" dirty="0" err="1" smtClean="0"/>
              <a:t>Milage</a:t>
            </a:r>
            <a:r>
              <a:rPr lang="en-US" sz="1200" dirty="0" smtClean="0"/>
              <a:t>'];</a:t>
            </a:r>
          </a:p>
          <a:p>
            <a:pPr>
              <a:buNone/>
            </a:pPr>
            <a:r>
              <a:rPr lang="en-US" sz="1200" dirty="0" smtClean="0"/>
              <a:t>		$un16=$row['Fuel Type'];</a:t>
            </a:r>
          </a:p>
          <a:p>
            <a:pPr>
              <a:buNone/>
            </a:pPr>
            <a:r>
              <a:rPr lang="en-US" sz="1200" dirty="0" smtClean="0"/>
              <a:t>		</a:t>
            </a:r>
          </a:p>
          <a:p>
            <a:pPr>
              <a:buNone/>
            </a:pPr>
            <a:r>
              <a:rPr lang="en-US" sz="1200" dirty="0" smtClean="0"/>
              <a:t>		echo'&lt;div class="layout"&gt;';</a:t>
            </a:r>
          </a:p>
          <a:p>
            <a:pPr>
              <a:buNone/>
            </a:pPr>
            <a:r>
              <a:rPr lang="en-US" sz="1200" dirty="0" smtClean="0"/>
              <a:t>		echo'&lt;div class="</a:t>
            </a:r>
            <a:r>
              <a:rPr lang="en-US" sz="1200" dirty="0" err="1" smtClean="0"/>
              <a:t>img</a:t>
            </a:r>
            <a:r>
              <a:rPr lang="en-US" sz="1200" dirty="0" smtClean="0"/>
              <a:t>"&gt;&lt;</a:t>
            </a:r>
            <a:r>
              <a:rPr lang="en-US" sz="1200" dirty="0" err="1" smtClean="0"/>
              <a:t>img</a:t>
            </a:r>
            <a:r>
              <a:rPr lang="en-US" sz="1200" dirty="0" smtClean="0"/>
              <a:t> </a:t>
            </a:r>
            <a:r>
              <a:rPr lang="en-US" sz="1200" dirty="0" err="1" smtClean="0"/>
              <a:t>src</a:t>
            </a:r>
            <a:r>
              <a:rPr lang="en-US" sz="1200" dirty="0" smtClean="0"/>
              <a:t>="'.$un2.'" width="350" height="300"&gt;&lt;/div&gt;&lt;div class="img1"&gt;&lt;h1&gt;'.$un.'&lt;</a:t>
            </a:r>
            <a:r>
              <a:rPr lang="en-US" sz="1200" dirty="0" err="1" smtClean="0"/>
              <a:t>br</a:t>
            </a:r>
            <a:r>
              <a:rPr lang="en-US" sz="1200" dirty="0" smtClean="0"/>
              <a:t>&gt;&lt;</a:t>
            </a:r>
            <a:r>
              <a:rPr lang="en-US" sz="1200" dirty="0" err="1" smtClean="0"/>
              <a:t>br</a:t>
            </a:r>
            <a:r>
              <a:rPr lang="en-US" sz="1200" dirty="0" smtClean="0"/>
              <a:t>&gt;&lt;center&gt; Price: Rs.'.$un1.' </a:t>
            </a:r>
            <a:r>
              <a:rPr lang="en-US" sz="1200" dirty="0" err="1" smtClean="0"/>
              <a:t>Lakh</a:t>
            </a:r>
            <a:r>
              <a:rPr lang="en-US" sz="1200" dirty="0" smtClean="0"/>
              <a:t>.&lt;/h1&gt;&lt;/center&gt;</a:t>
            </a:r>
          </a:p>
          <a:p>
            <a:pPr>
              <a:buNone/>
            </a:pPr>
            <a:r>
              <a:rPr lang="en-US" sz="1200" dirty="0" smtClean="0"/>
              <a:t>		&lt;u&gt;&lt;a </a:t>
            </a:r>
            <a:r>
              <a:rPr lang="en-US" sz="1200" dirty="0" err="1" smtClean="0"/>
              <a:t>href</a:t>
            </a:r>
            <a:r>
              <a:rPr lang="en-US" sz="1200" dirty="0" smtClean="0"/>
              <a:t>="wishlist1.php?value1='.$un.'"&gt;</a:t>
            </a:r>
          </a:p>
          <a:p>
            <a:pPr>
              <a:buNone/>
            </a:pPr>
            <a:r>
              <a:rPr lang="en-US" sz="1200" dirty="0" smtClean="0"/>
              <a:t>		&lt;input type="button" name="submit" value="Add to </a:t>
            </a:r>
            <a:r>
              <a:rPr lang="en-US" sz="1200" dirty="0" err="1" smtClean="0"/>
              <a:t>wishlist</a:t>
            </a:r>
            <a:r>
              <a:rPr lang="en-US" sz="1200" dirty="0" smtClean="0"/>
              <a:t>" class="submit"&gt;</a:t>
            </a:r>
          </a:p>
          <a:p>
            <a:pPr>
              <a:buNone/>
            </a:pPr>
            <a:r>
              <a:rPr lang="en-US" sz="1200" dirty="0" smtClean="0"/>
              <a:t>		&lt;/a&gt;&lt;</a:t>
            </a:r>
            <a:r>
              <a:rPr lang="en-US" sz="1200" dirty="0" err="1" smtClean="0"/>
              <a:t>br</a:t>
            </a:r>
            <a:r>
              <a:rPr lang="en-US" sz="1200" dirty="0" smtClean="0"/>
              <a:t>&gt;&lt;a </a:t>
            </a:r>
            <a:r>
              <a:rPr lang="en-US" sz="1200" dirty="0" err="1" smtClean="0"/>
              <a:t>href</a:t>
            </a:r>
            <a:r>
              <a:rPr lang="en-US" sz="1200" dirty="0" smtClean="0"/>
              <a:t>="book.php?value2='.$un.'"&gt;&lt;input type="button" name="submit" class="submit" value="Book Now"/&gt;&lt;/u&gt; &lt;/div&gt;&lt;/a&gt;&lt;</a:t>
            </a:r>
            <a:r>
              <a:rPr lang="en-US" sz="1200" dirty="0" err="1" smtClean="0"/>
              <a:t>br</a:t>
            </a:r>
            <a:r>
              <a:rPr lang="en-US" sz="1200" dirty="0" smtClean="0"/>
              <a:t>&gt;&lt;</a:t>
            </a:r>
            <a:r>
              <a:rPr lang="en-US" sz="1200" dirty="0" err="1" smtClean="0"/>
              <a:t>br</a:t>
            </a:r>
            <a:r>
              <a:rPr lang="en-US" sz="1200" dirty="0" smtClean="0"/>
              <a:t>&gt;&lt;</a:t>
            </a:r>
            <a:r>
              <a:rPr lang="en-US" sz="1200" dirty="0" err="1" smtClean="0"/>
              <a:t>br</a:t>
            </a:r>
            <a:r>
              <a:rPr lang="en-US" sz="1200" dirty="0" smtClean="0"/>
              <a:t>&gt;';</a:t>
            </a: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5. </a:t>
            </a:r>
            <a:r>
              <a:rPr lang="en-US" sz="2000" dirty="0" err="1" smtClean="0"/>
              <a:t>Wishlist</a:t>
            </a:r>
            <a:endParaRPr lang="en-US" sz="2000" dirty="0" smtClean="0"/>
          </a:p>
          <a:p>
            <a:pPr>
              <a:buNone/>
            </a:pPr>
            <a:r>
              <a:rPr lang="en-US" sz="2000" dirty="0" smtClean="0"/>
              <a:t>    Addition and Removal from </a:t>
            </a:r>
            <a:r>
              <a:rPr lang="en-US" sz="2000" dirty="0" err="1" smtClean="0"/>
              <a:t>Wishlist</a:t>
            </a:r>
            <a:endParaRPr lang="en-US" sz="2000" dirty="0"/>
          </a:p>
        </p:txBody>
      </p:sp>
      <p:pic>
        <p:nvPicPr>
          <p:cNvPr id="5" name="Picture 4" descr="Screenshot (19).png"/>
          <p:cNvPicPr>
            <a:picLocks noChangeAspect="1"/>
          </p:cNvPicPr>
          <p:nvPr/>
        </p:nvPicPr>
        <p:blipFill>
          <a:blip r:embed="rId2"/>
          <a:stretch>
            <a:fillRect/>
          </a:stretch>
        </p:blipFill>
        <p:spPr>
          <a:xfrm>
            <a:off x="838200" y="1447800"/>
            <a:ext cx="7467600" cy="378969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1219200"/>
          </a:xfrm>
        </p:spPr>
        <p:txBody>
          <a:bodyPr>
            <a:normAutofit/>
          </a:bodyPr>
          <a:lstStyle/>
          <a:p>
            <a:pPr algn="ctr"/>
            <a:r>
              <a:rPr lang="en-US" dirty="0" smtClean="0"/>
              <a:t>Team Introduction</a:t>
            </a:r>
            <a:endParaRPr lang="en-US" dirty="0"/>
          </a:p>
        </p:txBody>
      </p:sp>
      <p:sp>
        <p:nvSpPr>
          <p:cNvPr id="3" name="Content Placeholder 2"/>
          <p:cNvSpPr>
            <a:spLocks noGrp="1"/>
          </p:cNvSpPr>
          <p:nvPr>
            <p:ph idx="1"/>
          </p:nvPr>
        </p:nvSpPr>
        <p:spPr>
          <a:xfrm>
            <a:off x="457200" y="2133600"/>
            <a:ext cx="8229600" cy="3505200"/>
          </a:xfrm>
          <a:ln>
            <a:solidFill>
              <a:schemeClr val="accent1"/>
            </a:solidFill>
          </a:ln>
        </p:spPr>
        <p:txBody>
          <a:bodyPr>
            <a:noAutofit/>
          </a:bodyPr>
          <a:lstStyle/>
          <a:p>
            <a:pPr>
              <a:buNone/>
            </a:pPr>
            <a:r>
              <a:rPr lang="en-US" sz="2400" b="1" dirty="0" smtClean="0">
                <a:solidFill>
                  <a:schemeClr val="accent1"/>
                </a:solidFill>
              </a:rPr>
              <a:t>Manav </a:t>
            </a:r>
            <a:r>
              <a:rPr lang="en-US" sz="2400" b="1" dirty="0" err="1" smtClean="0">
                <a:solidFill>
                  <a:schemeClr val="accent1"/>
                </a:solidFill>
              </a:rPr>
              <a:t>Bagai</a:t>
            </a:r>
            <a:r>
              <a:rPr lang="en-US" sz="2400" b="1" dirty="0" smtClean="0">
                <a:solidFill>
                  <a:schemeClr val="accent1"/>
                </a:solidFill>
              </a:rPr>
              <a:t> (</a:t>
            </a:r>
            <a:r>
              <a:rPr lang="en-US" sz="2400" b="1" dirty="0" smtClean="0">
                <a:solidFill>
                  <a:schemeClr val="accent1"/>
                </a:solidFill>
              </a:rPr>
              <a:t>12PEB338</a:t>
            </a:r>
            <a:r>
              <a:rPr lang="en-US" sz="2400" b="1" dirty="0" smtClean="0">
                <a:solidFill>
                  <a:schemeClr val="accent1"/>
                </a:solidFill>
              </a:rPr>
              <a:t>) </a:t>
            </a:r>
            <a:r>
              <a:rPr lang="en-US" sz="2400" i="1" u="sng" dirty="0" smtClean="0">
                <a:solidFill>
                  <a:srgbClr val="00B050"/>
                </a:solidFill>
              </a:rPr>
              <a:t>manav@gmail.com</a:t>
            </a:r>
            <a:endParaRPr lang="en-US" sz="2400" i="1" u="sng" dirty="0" smtClean="0">
              <a:solidFill>
                <a:srgbClr val="00B050"/>
              </a:solidFill>
            </a:endParaRPr>
          </a:p>
          <a:p>
            <a:pPr>
              <a:buNone/>
            </a:pPr>
            <a:r>
              <a:rPr lang="en-US" sz="2000" dirty="0" smtClean="0"/>
              <a:t>I am a Btech 3</a:t>
            </a:r>
            <a:r>
              <a:rPr lang="en-US" sz="2000" baseline="30000" dirty="0" smtClean="0"/>
              <a:t>rd</a:t>
            </a:r>
            <a:r>
              <a:rPr lang="en-US" sz="2000" dirty="0" smtClean="0"/>
              <a:t> year student.</a:t>
            </a:r>
            <a:endParaRPr lang="en-US" sz="2000" dirty="0" smtClean="0"/>
          </a:p>
          <a:p>
            <a:pPr>
              <a:buNone/>
            </a:pPr>
            <a:r>
              <a:rPr lang="en-US" sz="2000" dirty="0" smtClean="0"/>
              <a:t>Expertise: Web Development with PHP, JavaScript, CSS</a:t>
            </a:r>
            <a:r>
              <a:rPr lang="en-US" sz="1400" dirty="0" smtClean="0"/>
              <a:t>.</a:t>
            </a:r>
            <a:endParaRPr lang="en-US" sz="1400" dirty="0" smtClean="0"/>
          </a:p>
        </p:txBody>
      </p:sp>
      <p:sp>
        <p:nvSpPr>
          <p:cNvPr id="4" name="Content Placeholder 2"/>
          <p:cNvSpPr txBox="1">
            <a:spLocks/>
          </p:cNvSpPr>
          <p:nvPr/>
        </p:nvSpPr>
        <p:spPr>
          <a:xfrm>
            <a:off x="457200" y="2590800"/>
            <a:ext cx="8229600" cy="83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
        <p:nvSpPr>
          <p:cNvPr id="5" name="Content Placeholder 2"/>
          <p:cNvSpPr txBox="1">
            <a:spLocks/>
          </p:cNvSpPr>
          <p:nvPr/>
        </p:nvSpPr>
        <p:spPr>
          <a:xfrm>
            <a:off x="457200" y="3657600"/>
            <a:ext cx="8229600" cy="1752600"/>
          </a:xfrm>
          <a:prstGeom prst="rect">
            <a:avLst/>
          </a:prstGeom>
        </p:spPr>
        <p:txBody>
          <a:bodyPr vert="horz" lIns="91440" tIns="45720" rIns="91440" bIns="45720" rtlCol="0">
            <a:normAutofit/>
          </a:bodyPr>
          <a:lstStyle/>
          <a:p>
            <a:pPr marL="342900" lvl="0" indent="-342900">
              <a:spcBef>
                <a:spcPct val="20000"/>
              </a:spcBef>
            </a:pPr>
            <a:r>
              <a:rPr lang="en-US" sz="2400" b="1" dirty="0" smtClean="0">
                <a:solidFill>
                  <a:schemeClr val="accent1"/>
                </a:solidFill>
              </a:rPr>
              <a:t>Siddharth Gupta</a:t>
            </a:r>
            <a:r>
              <a:rPr kumimoji="0" lang="en-US" sz="2400" b="1" i="0" u="none" strike="noStrike" kern="1200" cap="none" spc="0" normalizeH="0" noProof="0" dirty="0" smtClean="0">
                <a:ln>
                  <a:noFill/>
                </a:ln>
                <a:solidFill>
                  <a:schemeClr val="accent1"/>
                </a:solidFill>
                <a:effectLst/>
                <a:uLnTx/>
                <a:uFillTx/>
                <a:latin typeface="+mn-lt"/>
                <a:ea typeface="+mn-ea"/>
                <a:cs typeface="+mn-cs"/>
              </a:rPr>
              <a:t> </a:t>
            </a:r>
            <a:r>
              <a:rPr lang="en-US" sz="2400" b="1" dirty="0" smtClean="0">
                <a:solidFill>
                  <a:schemeClr val="accent1"/>
                </a:solidFill>
              </a:rPr>
              <a:t>(</a:t>
            </a:r>
            <a:r>
              <a:rPr lang="en-US" sz="2400" b="1" dirty="0" smtClean="0">
                <a:solidFill>
                  <a:schemeClr val="accent1"/>
                </a:solidFill>
              </a:rPr>
              <a:t>12PEB576)</a:t>
            </a:r>
            <a:r>
              <a:rPr kumimoji="0" lang="en-US" sz="2400" b="0" i="1" u="none" strike="noStrike" kern="1200" cap="none" spc="0" normalizeH="0" noProof="0" dirty="0" smtClean="0">
                <a:ln>
                  <a:noFill/>
                </a:ln>
                <a:solidFill>
                  <a:schemeClr val="accent1"/>
                </a:solidFill>
                <a:effectLst/>
                <a:uLnTx/>
                <a:uFillTx/>
                <a:latin typeface="+mn-lt"/>
                <a:ea typeface="+mn-ea"/>
                <a:cs typeface="+mn-cs"/>
                <a:hlinkClick r:id="rId2"/>
              </a:rPr>
              <a:t>sidg</a:t>
            </a:r>
            <a:r>
              <a:rPr kumimoji="0" lang="en-US" sz="2400" b="0" i="1" u="none" strike="noStrike" kern="1200" cap="none" spc="0" normalizeH="0" noProof="0" dirty="0" smtClean="0">
                <a:ln>
                  <a:noFill/>
                </a:ln>
                <a:solidFill>
                  <a:srgbClr val="00B050"/>
                </a:solidFill>
                <a:effectLst/>
                <a:uLnTx/>
                <a:uFillTx/>
                <a:latin typeface="+mn-lt"/>
                <a:ea typeface="+mn-ea"/>
                <a:cs typeface="+mn-cs"/>
                <a:hlinkClick r:id="rId2"/>
              </a:rPr>
              <a:t>@gmail.</a:t>
            </a:r>
            <a:r>
              <a:rPr kumimoji="0" lang="en-US" sz="2400" b="0" i="1" u="none" strike="noStrike" kern="1200" cap="none" spc="0" normalizeH="0" noProof="0" dirty="0" smtClean="0">
                <a:ln>
                  <a:noFill/>
                </a:ln>
                <a:solidFill>
                  <a:schemeClr val="accent1"/>
                </a:solidFill>
                <a:effectLst/>
                <a:uLnTx/>
                <a:uFillTx/>
                <a:latin typeface="+mn-lt"/>
                <a:ea typeface="+mn-ea"/>
                <a:cs typeface="+mn-cs"/>
                <a:hlinkClick r:id="rId2"/>
              </a:rPr>
              <a:t>com</a:t>
            </a:r>
            <a:endParaRPr kumimoji="0" lang="en-US" sz="2400" b="0" i="1" u="none" strike="noStrike" kern="1200" cap="none" spc="0" normalizeH="0" noProof="0" dirty="0" smtClean="0">
              <a:ln>
                <a:noFill/>
              </a:ln>
              <a:solidFill>
                <a:schemeClr val="accent1"/>
              </a:solidFill>
              <a:effectLst/>
              <a:uLnTx/>
              <a:uFillTx/>
              <a:latin typeface="+mn-lt"/>
              <a:ea typeface="+mn-ea"/>
              <a:cs typeface="+mn-cs"/>
            </a:endParaRPr>
          </a:p>
          <a:p>
            <a:pPr marL="342900" lvl="0" indent="-342900">
              <a:spcBef>
                <a:spcPct val="20000"/>
              </a:spcBef>
            </a:pPr>
            <a:r>
              <a:rPr lang="en-US" sz="2000" baseline="0" dirty="0" smtClean="0"/>
              <a:t>I</a:t>
            </a:r>
            <a:r>
              <a:rPr lang="en-US" sz="2000" dirty="0" smtClean="0"/>
              <a:t> am a Btech 3</a:t>
            </a:r>
            <a:r>
              <a:rPr lang="en-US" sz="2000" baseline="30000" dirty="0" smtClean="0"/>
              <a:t>rd</a:t>
            </a:r>
            <a:r>
              <a:rPr lang="en-US" sz="2000" dirty="0" smtClean="0"/>
              <a:t> year student.</a:t>
            </a:r>
          </a:p>
          <a:p>
            <a:pPr marL="342900" lvl="0" indent="-342900">
              <a:spcBef>
                <a:spcPct val="20000"/>
              </a:spcBef>
            </a:pPr>
            <a:r>
              <a:rPr kumimoji="0" lang="en-US" sz="2000" b="0" i="0" u="none" strike="noStrike" kern="1200" cap="none" spc="0" normalizeH="0" baseline="0" noProof="0" dirty="0" smtClean="0">
                <a:ln>
                  <a:noFill/>
                </a:ln>
                <a:effectLst/>
                <a:uLnTx/>
                <a:uFillTx/>
                <a:latin typeface="+mn-lt"/>
                <a:ea typeface="+mn-ea"/>
                <a:cs typeface="+mn-cs"/>
              </a:rPr>
              <a:t>Expertise:</a:t>
            </a:r>
            <a:r>
              <a:rPr kumimoji="0" lang="en-US" sz="2000" b="0" i="0" u="none" strike="noStrike" kern="1200" cap="none" spc="0" normalizeH="0" noProof="0" dirty="0" smtClean="0">
                <a:ln>
                  <a:noFill/>
                </a:ln>
                <a:effectLst/>
                <a:uLnTx/>
                <a:uFillTx/>
                <a:latin typeface="+mn-lt"/>
                <a:ea typeface="+mn-ea"/>
                <a:cs typeface="+mn-cs"/>
              </a:rPr>
              <a:t> Online Shopping Scheme, Free </a:t>
            </a:r>
            <a:r>
              <a:rPr kumimoji="0" lang="en-US" sz="2000" b="0" i="0" u="none" strike="noStrike" kern="1200" cap="none" spc="0" normalizeH="0" noProof="0" dirty="0" err="1" smtClean="0">
                <a:ln>
                  <a:noFill/>
                </a:ln>
                <a:effectLst/>
                <a:uLnTx/>
                <a:uFillTx/>
                <a:latin typeface="+mn-lt"/>
                <a:ea typeface="+mn-ea"/>
                <a:cs typeface="+mn-cs"/>
              </a:rPr>
              <a:t>ke</a:t>
            </a:r>
            <a:r>
              <a:rPr kumimoji="0" lang="en-US" sz="2000" b="0" i="0" u="none" strike="noStrike" kern="1200" cap="none" spc="0" normalizeH="0" noProof="0" dirty="0" smtClean="0">
                <a:ln>
                  <a:noFill/>
                </a:ln>
                <a:effectLst/>
                <a:uLnTx/>
                <a:uFillTx/>
                <a:latin typeface="+mn-lt"/>
                <a:ea typeface="+mn-ea"/>
                <a:cs typeface="+mn-cs"/>
              </a:rPr>
              <a:t> recharge , </a:t>
            </a:r>
            <a:r>
              <a:rPr kumimoji="0" lang="en-US" sz="2000" b="0" i="0" u="none" strike="noStrike" kern="1200" cap="none" spc="0" normalizeH="0" noProof="0" dirty="0" err="1" smtClean="0">
                <a:ln>
                  <a:noFill/>
                </a:ln>
                <a:effectLst/>
                <a:uLnTx/>
                <a:uFillTx/>
                <a:latin typeface="+mn-lt"/>
                <a:ea typeface="+mn-ea"/>
                <a:cs typeface="+mn-cs"/>
              </a:rPr>
              <a:t>Fifa</a:t>
            </a:r>
            <a:r>
              <a:rPr kumimoji="0" lang="en-US" sz="2000" b="0" i="0" u="none" strike="noStrike" kern="1200" cap="none" spc="0" normalizeH="0" noProof="0" dirty="0" smtClean="0">
                <a:ln>
                  <a:noFill/>
                </a:ln>
                <a:effectLst/>
                <a:uLnTx/>
                <a:uFillTx/>
                <a:latin typeface="+mn-lt"/>
                <a:ea typeface="+mn-ea"/>
                <a:cs typeface="+mn-cs"/>
              </a:rPr>
              <a:t> </a:t>
            </a:r>
            <a:endParaRPr kumimoji="0" lang="en-US" sz="2000" b="0" i="0" u="none" strike="noStrike" kern="1200" cap="none" spc="0" normalizeH="0" baseline="0" noProof="0" dirty="0" smtClean="0">
              <a:ln>
                <a:noFill/>
              </a:ln>
              <a:effectLst/>
              <a:uLnTx/>
              <a:uFillTx/>
              <a:latin typeface="+mn-lt"/>
              <a:ea typeface="+mn-ea"/>
              <a:cs typeface="+mn-cs"/>
            </a:endParaRPr>
          </a:p>
        </p:txBody>
      </p:sp>
      <p:sp>
        <p:nvSpPr>
          <p:cNvPr id="6" name="Content Placeholder 2"/>
          <p:cNvSpPr txBox="1">
            <a:spLocks/>
          </p:cNvSpPr>
          <p:nvPr/>
        </p:nvSpPr>
        <p:spPr>
          <a:xfrm>
            <a:off x="381000" y="4800600"/>
            <a:ext cx="8229600" cy="838200"/>
          </a:xfrm>
          <a:prstGeom prst="rect">
            <a:avLst/>
          </a:prstGeom>
        </p:spPr>
        <p:txBody>
          <a:bodyPr vert="horz" lIns="91440" tIns="45720" rIns="91440" bIns="45720" rtlCol="0">
            <a:normAutofit/>
          </a:bodyPr>
          <a:lstStyle/>
          <a:p>
            <a:pPr marL="342900" lvl="0" indent="-342900">
              <a:spcBef>
                <a:spcPct val="20000"/>
              </a:spcBef>
            </a:pPr>
            <a:endParaRPr kumimoji="0" lang="en-US" sz="2400" b="0"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dirty="0" smtClean="0"/>
              <a:t>6: Booked Vehicle Choose City-&gt;Choose Dealer-&gt;Booked!!!</a:t>
            </a:r>
          </a:p>
          <a:p>
            <a:pPr>
              <a:buNone/>
            </a:pPr>
            <a:endParaRPr lang="en-US" sz="2000" dirty="0"/>
          </a:p>
        </p:txBody>
      </p:sp>
      <p:pic>
        <p:nvPicPr>
          <p:cNvPr id="5" name="Picture 4" descr="Screenshot (22).png"/>
          <p:cNvPicPr>
            <a:picLocks noChangeAspect="1"/>
          </p:cNvPicPr>
          <p:nvPr/>
        </p:nvPicPr>
        <p:blipFill>
          <a:blip r:embed="rId2" cstate="print"/>
          <a:stretch>
            <a:fillRect/>
          </a:stretch>
        </p:blipFill>
        <p:spPr>
          <a:xfrm>
            <a:off x="3276600" y="3733801"/>
            <a:ext cx="3810000" cy="1981199"/>
          </a:xfrm>
          <a:prstGeom prst="rect">
            <a:avLst/>
          </a:prstGeom>
        </p:spPr>
      </p:pic>
      <p:pic>
        <p:nvPicPr>
          <p:cNvPr id="6" name="Picture 5" descr="Screenshot (21).png"/>
          <p:cNvPicPr>
            <a:picLocks noChangeAspect="1"/>
          </p:cNvPicPr>
          <p:nvPr/>
        </p:nvPicPr>
        <p:blipFill>
          <a:blip r:embed="rId3" cstate="print"/>
          <a:stretch>
            <a:fillRect/>
          </a:stretch>
        </p:blipFill>
        <p:spPr>
          <a:xfrm>
            <a:off x="5257800" y="914400"/>
            <a:ext cx="3429000" cy="2570495"/>
          </a:xfrm>
          <a:prstGeom prst="rect">
            <a:avLst/>
          </a:prstGeom>
        </p:spPr>
      </p:pic>
      <p:pic>
        <p:nvPicPr>
          <p:cNvPr id="7" name="Picture 6" descr="Screenshot (20).png"/>
          <p:cNvPicPr>
            <a:picLocks noChangeAspect="1"/>
          </p:cNvPicPr>
          <p:nvPr/>
        </p:nvPicPr>
        <p:blipFill>
          <a:blip r:embed="rId4" cstate="print"/>
          <a:stretch>
            <a:fillRect/>
          </a:stretch>
        </p:blipFill>
        <p:spPr>
          <a:xfrm>
            <a:off x="1066800" y="990600"/>
            <a:ext cx="3886200" cy="2438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smtClean="0"/>
              <a:t>7. Feedback!!!</a:t>
            </a:r>
          </a:p>
          <a:p>
            <a:endParaRPr lang="en-US" sz="2000" dirty="0"/>
          </a:p>
        </p:txBody>
      </p:sp>
      <p:pic>
        <p:nvPicPr>
          <p:cNvPr id="5" name="Picture 4" descr="Screenshot (23).png"/>
          <p:cNvPicPr>
            <a:picLocks noChangeAspect="1"/>
          </p:cNvPicPr>
          <p:nvPr/>
        </p:nvPicPr>
        <p:blipFill>
          <a:blip r:embed="rId2"/>
          <a:stretch>
            <a:fillRect/>
          </a:stretch>
        </p:blipFill>
        <p:spPr>
          <a:xfrm>
            <a:off x="533400" y="1371601"/>
            <a:ext cx="3886200" cy="3657600"/>
          </a:xfrm>
          <a:prstGeom prst="rect">
            <a:avLst/>
          </a:prstGeom>
        </p:spPr>
      </p:pic>
      <p:pic>
        <p:nvPicPr>
          <p:cNvPr id="6" name="Picture 5" descr="Screenshot (24).png"/>
          <p:cNvPicPr>
            <a:picLocks noChangeAspect="1"/>
          </p:cNvPicPr>
          <p:nvPr/>
        </p:nvPicPr>
        <p:blipFill>
          <a:blip r:embed="rId3"/>
          <a:stretch>
            <a:fillRect/>
          </a:stretch>
        </p:blipFill>
        <p:spPr>
          <a:xfrm>
            <a:off x="4648200" y="1371600"/>
            <a:ext cx="4038600" cy="36576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73906" y="1061552"/>
            <a:ext cx="8183880" cy="1718509"/>
          </a:xfrm>
        </p:spPr>
        <p:txBody>
          <a:bodyPr>
            <a:normAutofit/>
          </a:bodyPr>
          <a:lstStyle/>
          <a:p>
            <a:pPr algn="ctr"/>
            <a:r>
              <a:rPr lang="en-US" dirty="0" err="1" smtClean="0"/>
              <a:t>Ofcourse</a:t>
            </a:r>
            <a:r>
              <a:rPr lang="en-US" dirty="0" smtClean="0"/>
              <a:t>, few snaps cannot explain it all..</a:t>
            </a:r>
            <a:endParaRPr lang="en-US" dirty="0"/>
          </a:p>
        </p:txBody>
      </p:sp>
      <p:sp>
        <p:nvSpPr>
          <p:cNvPr id="3" name="Content Placeholder 2"/>
          <p:cNvSpPr>
            <a:spLocks noGrp="1"/>
          </p:cNvSpPr>
          <p:nvPr>
            <p:ph idx="1"/>
          </p:nvPr>
        </p:nvSpPr>
        <p:spPr>
          <a:xfrm>
            <a:off x="519950" y="3355723"/>
            <a:ext cx="8183880" cy="2225782"/>
          </a:xfrm>
        </p:spPr>
        <p:txBody>
          <a:bodyPr>
            <a:normAutofit fontScale="77500" lnSpcReduction="20000"/>
          </a:bodyPr>
          <a:lstStyle/>
          <a:p>
            <a:pPr algn="ctr">
              <a:buNone/>
            </a:pPr>
            <a:r>
              <a:rPr lang="en-US" sz="5400" dirty="0" smtClean="0"/>
              <a:t>Please bear with me for a few moments &amp; let me expose more of the system’s potential!!</a:t>
            </a:r>
            <a:endParaRPr lang="en-US" sz="5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502920" y="381000"/>
            <a:ext cx="8183880" cy="914400"/>
          </a:xfrm>
        </p:spPr>
        <p:txBody>
          <a:bodyPr/>
          <a:lstStyle/>
          <a:p>
            <a:r>
              <a:rPr lang="en-US" dirty="0" smtClean="0"/>
              <a:t>Still Assertive? Let us explain..</a:t>
            </a:r>
            <a:endParaRPr lang="en-US" dirty="0"/>
          </a:p>
        </p:txBody>
      </p:sp>
      <p:sp>
        <p:nvSpPr>
          <p:cNvPr id="3" name="Content Placeholder 2"/>
          <p:cNvSpPr>
            <a:spLocks noGrp="1"/>
          </p:cNvSpPr>
          <p:nvPr>
            <p:ph idx="1"/>
          </p:nvPr>
        </p:nvSpPr>
        <p:spPr>
          <a:xfrm>
            <a:off x="502920" y="1447800"/>
            <a:ext cx="8183880" cy="3810000"/>
          </a:xfrm>
        </p:spPr>
        <p:txBody>
          <a:bodyPr>
            <a:normAutofit fontScale="92500" lnSpcReduction="20000"/>
          </a:bodyPr>
          <a:lstStyle/>
          <a:p>
            <a:pPr algn="ctr">
              <a:buNone/>
            </a:pPr>
            <a:r>
              <a:rPr lang="en-US" dirty="0" smtClean="0"/>
              <a:t>How we are different from the already existing similar services..</a:t>
            </a:r>
          </a:p>
          <a:p>
            <a:endParaRPr lang="en-US" dirty="0" smtClean="0"/>
          </a:p>
          <a:p>
            <a:pPr algn="just"/>
            <a:r>
              <a:rPr lang="en-US" dirty="0" smtClean="0"/>
              <a:t>All event management systems are not created equal. </a:t>
            </a:r>
            <a:r>
              <a:rPr lang="en-US" dirty="0" smtClean="0"/>
              <a:t>These are created with some purposes in mind. Our main purpose was to integrate several car dealers of various city to give user friendly experience. Any further suggestion can be given on our Feedback page  of our website so that we could improve our services. </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3400"/>
            <a:ext cx="8183880" cy="1371600"/>
          </a:xfrm>
        </p:spPr>
        <p:txBody>
          <a:bodyPr>
            <a:normAutofit/>
          </a:bodyPr>
          <a:lstStyle/>
          <a:p>
            <a:pPr algn="ctr"/>
            <a:r>
              <a:rPr lang="en-US" dirty="0" smtClean="0"/>
              <a:t>Future Potential Of Such Concept?</a:t>
            </a:r>
            <a:endParaRPr lang="en-US" dirty="0"/>
          </a:p>
        </p:txBody>
      </p:sp>
      <p:sp>
        <p:nvSpPr>
          <p:cNvPr id="3" name="Content Placeholder 2"/>
          <p:cNvSpPr>
            <a:spLocks noGrp="1"/>
          </p:cNvSpPr>
          <p:nvPr>
            <p:ph idx="1"/>
          </p:nvPr>
        </p:nvSpPr>
        <p:spPr>
          <a:xfrm>
            <a:off x="502920" y="1981200"/>
            <a:ext cx="8183880" cy="3886200"/>
          </a:xfrm>
        </p:spPr>
        <p:txBody>
          <a:bodyPr>
            <a:normAutofit/>
          </a:bodyPr>
          <a:lstStyle/>
          <a:p>
            <a:r>
              <a:rPr lang="en-US" dirty="0" smtClean="0"/>
              <a:t>This project can further be taken to new level in future like increasing more cities, more seller and also increasing more functionalities. Also payment portal can be added in future for vehicle booking. </a:t>
            </a:r>
          </a:p>
          <a:p>
            <a:pPr>
              <a:buNone/>
            </a:pPr>
            <a:r>
              <a:rPr lang="en-US" dirty="0" smtClean="0"/>
              <a:t>Also several security features like SMS and Email confirmation can be added.</a:t>
            </a:r>
            <a:r>
              <a:rPr lang="en-US" dirty="0" smtClean="0"/>
              <a:t> </a:t>
            </a:r>
          </a:p>
          <a:p>
            <a:pPr>
              <a:buNone/>
            </a:pPr>
            <a:r>
              <a:rPr lang="en-US" dirty="0" smtClean="0"/>
              <a:t> </a:t>
            </a:r>
            <a:r>
              <a:rPr lang="en-US"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85800"/>
            <a:ext cx="8183880" cy="381000"/>
          </a:xfrm>
        </p:spPr>
        <p:txBody>
          <a:bodyPr>
            <a:normAutofit fontScale="90000"/>
          </a:bodyPr>
          <a:lstStyle/>
          <a:p>
            <a:pPr algn="ctr"/>
            <a:r>
              <a:rPr lang="en-US" dirty="0" smtClean="0"/>
              <a:t>Conclusions</a:t>
            </a:r>
            <a:endParaRPr lang="en-US" dirty="0"/>
          </a:p>
        </p:txBody>
      </p:sp>
      <p:sp>
        <p:nvSpPr>
          <p:cNvPr id="3" name="Content Placeholder 2"/>
          <p:cNvSpPr>
            <a:spLocks noGrp="1"/>
          </p:cNvSpPr>
          <p:nvPr>
            <p:ph idx="1"/>
          </p:nvPr>
        </p:nvSpPr>
        <p:spPr>
          <a:xfrm>
            <a:off x="502920" y="1524000"/>
            <a:ext cx="8183880" cy="3886200"/>
          </a:xfrm>
        </p:spPr>
        <p:txBody>
          <a:bodyPr>
            <a:normAutofit/>
          </a:bodyPr>
          <a:lstStyle/>
          <a:p>
            <a:pPr>
              <a:buFont typeface="Wingdings" pitchFamily="2" charset="2"/>
              <a:buChar char="Ø"/>
            </a:pPr>
            <a:r>
              <a:rPr lang="en-US" dirty="0" smtClean="0"/>
              <a:t>We want to thank our mentor Ms. </a:t>
            </a:r>
            <a:r>
              <a:rPr lang="en-US" dirty="0" err="1" smtClean="0"/>
              <a:t>Priyanka</a:t>
            </a:r>
            <a:r>
              <a:rPr lang="en-US" dirty="0" smtClean="0"/>
              <a:t> for helping us to work on this project and mentoring us to complete this project.</a:t>
            </a:r>
          </a:p>
          <a:p>
            <a:pPr>
              <a:buFont typeface="Wingdings" pitchFamily="2" charset="2"/>
              <a:buChar char="Ø"/>
            </a:pPr>
            <a:r>
              <a:rPr lang="en-US" dirty="0" smtClean="0"/>
              <a:t>Thank You everybody for giving us some time to show our </a:t>
            </a:r>
            <a:r>
              <a:rPr lang="en-US" dirty="0" err="1" smtClean="0"/>
              <a:t>work.We</a:t>
            </a:r>
            <a:r>
              <a:rPr lang="en-US" dirty="0" smtClean="0"/>
              <a:t> wish good luck to everybody for their presentations.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9669985">
            <a:off x="162144" y="858752"/>
            <a:ext cx="8041122" cy="3477875"/>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endPar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end is no where</a:t>
            </a:r>
          </a:p>
          <a:p>
            <a:pPr algn="ctr"/>
            <a:r>
              <a:rPr lang="en-US" sz="4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Becaz</a:t>
            </a:r>
            <a:endPar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This is just a </a:t>
            </a:r>
            <a:r>
              <a:rPr lang="en-US" sz="4400"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begining</a:t>
            </a:r>
            <a:endParaRPr lang="en-US" sz="4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736894">
            <a:off x="578560" y="2139449"/>
            <a:ext cx="8183880" cy="1940208"/>
          </a:xfrm>
        </p:spPr>
        <p:txBody>
          <a:bodyPr>
            <a:normAutofit/>
          </a:bodyPr>
          <a:lstStyle/>
          <a:p>
            <a:pPr algn="ctr"/>
            <a:r>
              <a:rPr lang="en-US" sz="8800" dirty="0" smtClean="0"/>
              <a:t>THANK YOU</a:t>
            </a:r>
            <a:endParaRPr lang="en-US" sz="8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8183880" cy="1600200"/>
          </a:xfrm>
        </p:spPr>
        <p:txBody>
          <a:bodyPr>
            <a:normAutofit/>
          </a:bodyPr>
          <a:lstStyle/>
          <a:p>
            <a:pPr algn="ctr"/>
            <a:r>
              <a:rPr lang="en-US" dirty="0" smtClean="0"/>
              <a:t>Technology Used:</a:t>
            </a:r>
            <a:endParaRPr lang="en-US" dirty="0"/>
          </a:p>
        </p:txBody>
      </p:sp>
      <p:sp>
        <p:nvSpPr>
          <p:cNvPr id="3" name="Content Placeholder 2"/>
          <p:cNvSpPr>
            <a:spLocks noGrp="1"/>
          </p:cNvSpPr>
          <p:nvPr>
            <p:ph idx="1"/>
          </p:nvPr>
        </p:nvSpPr>
        <p:spPr>
          <a:xfrm>
            <a:off x="502920" y="1981200"/>
            <a:ext cx="8183880" cy="3505200"/>
          </a:xfrm>
        </p:spPr>
        <p:txBody>
          <a:bodyPr>
            <a:normAutofit/>
          </a:bodyPr>
          <a:lstStyle/>
          <a:p>
            <a:r>
              <a:rPr lang="en-US" dirty="0" smtClean="0"/>
              <a:t>HTML</a:t>
            </a:r>
          </a:p>
          <a:p>
            <a:r>
              <a:rPr lang="en-US" dirty="0" smtClean="0"/>
              <a:t>PHP</a:t>
            </a:r>
          </a:p>
          <a:p>
            <a:r>
              <a:rPr lang="en-US" dirty="0" smtClean="0"/>
              <a:t>JAVASCRIPT</a:t>
            </a:r>
          </a:p>
          <a:p>
            <a:r>
              <a:rPr lang="en-US" dirty="0" smtClean="0"/>
              <a:t>CSS</a:t>
            </a:r>
          </a:p>
          <a:p>
            <a:r>
              <a:rPr lang="en-US" dirty="0" smtClean="0"/>
              <a:t>JQUERY</a:t>
            </a:r>
          </a:p>
          <a:p>
            <a:r>
              <a:rPr lang="en-US" dirty="0" smtClean="0"/>
              <a:t>MYSQL</a:t>
            </a:r>
          </a:p>
          <a:p>
            <a:r>
              <a:rPr lang="en-US" dirty="0" smtClean="0"/>
              <a:t>GOOGLE CUSTOM SEARCH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990600"/>
          </a:xfrm>
        </p:spPr>
        <p:txBody>
          <a:bodyPr/>
          <a:lstStyle/>
          <a:p>
            <a:r>
              <a:rPr lang="en-US" dirty="0" smtClean="0"/>
              <a:t>Project Summary</a:t>
            </a:r>
            <a:endParaRPr lang="en-US" dirty="0"/>
          </a:p>
        </p:txBody>
      </p:sp>
      <p:sp>
        <p:nvSpPr>
          <p:cNvPr id="3" name="Content Placeholder 2"/>
          <p:cNvSpPr>
            <a:spLocks noGrp="1"/>
          </p:cNvSpPr>
          <p:nvPr>
            <p:ph idx="1"/>
          </p:nvPr>
        </p:nvSpPr>
        <p:spPr>
          <a:xfrm>
            <a:off x="381000" y="530352"/>
            <a:ext cx="8229600" cy="5337048"/>
          </a:xfrm>
        </p:spPr>
        <p:txBody>
          <a:bodyPr>
            <a:normAutofit lnSpcReduction="10000"/>
          </a:bodyPr>
          <a:lstStyle/>
          <a:p>
            <a:pPr algn="just"/>
            <a:endParaRPr lang="en-US" dirty="0" smtClean="0"/>
          </a:p>
          <a:p>
            <a:pPr algn="just">
              <a:buNone/>
            </a:pPr>
            <a:endParaRPr lang="en-US" dirty="0" smtClean="0"/>
          </a:p>
          <a:p>
            <a:pPr algn="just"/>
            <a:endParaRPr lang="en-US" dirty="0" smtClean="0"/>
          </a:p>
          <a:p>
            <a:pPr algn="just"/>
            <a:r>
              <a:rPr lang="en-US" dirty="0" smtClean="0"/>
              <a:t>The </a:t>
            </a:r>
            <a:r>
              <a:rPr lang="en-US" dirty="0" smtClean="0"/>
              <a:t>idea behind the project </a:t>
            </a:r>
            <a:r>
              <a:rPr lang="en-US" dirty="0" smtClean="0"/>
              <a:t>is </a:t>
            </a:r>
            <a:r>
              <a:rPr lang="en-US" dirty="0" smtClean="0"/>
              <a:t>to develop </a:t>
            </a:r>
            <a:r>
              <a:rPr lang="en-US" dirty="0" smtClean="0"/>
              <a:t>a web application </a:t>
            </a:r>
            <a:r>
              <a:rPr lang="en-US" dirty="0" smtClean="0"/>
              <a:t>which </a:t>
            </a:r>
            <a:r>
              <a:rPr lang="en-US" dirty="0" smtClean="0"/>
              <a:t>displays</a:t>
            </a:r>
            <a:r>
              <a:rPr lang="en-US" dirty="0" smtClean="0"/>
              <a:t> </a:t>
            </a:r>
            <a:r>
              <a:rPr lang="en-US" dirty="0" smtClean="0"/>
              <a:t>&amp; manages </a:t>
            </a:r>
            <a:r>
              <a:rPr lang="en-US" dirty="0" smtClean="0"/>
              <a:t>car catalogue</a:t>
            </a:r>
            <a:r>
              <a:rPr lang="en-US" dirty="0" smtClean="0"/>
              <a:t> </a:t>
            </a:r>
            <a:r>
              <a:rPr lang="en-US" dirty="0" smtClean="0"/>
              <a:t>and provides </a:t>
            </a:r>
            <a:r>
              <a:rPr lang="en-US" dirty="0" smtClean="0"/>
              <a:t>various</a:t>
            </a:r>
            <a:r>
              <a:rPr lang="en-US" dirty="0" smtClean="0"/>
              <a:t> information </a:t>
            </a:r>
            <a:r>
              <a:rPr lang="en-US" dirty="0" smtClean="0"/>
              <a:t>for the </a:t>
            </a:r>
            <a:r>
              <a:rPr lang="en-US" dirty="0" smtClean="0"/>
              <a:t>cars and car dealers of various cities</a:t>
            </a:r>
            <a:r>
              <a:rPr lang="en-US" dirty="0" smtClean="0"/>
              <a:t>. This </a:t>
            </a:r>
            <a:r>
              <a:rPr lang="en-US" dirty="0" smtClean="0"/>
              <a:t>is a set of useful features that helps you in planning, </a:t>
            </a:r>
            <a:r>
              <a:rPr lang="en-US" dirty="0" smtClean="0"/>
              <a:t>finding</a:t>
            </a:r>
            <a:r>
              <a:rPr lang="en-US" dirty="0" smtClean="0"/>
              <a:t> </a:t>
            </a:r>
            <a:r>
              <a:rPr lang="en-US" dirty="0" smtClean="0"/>
              <a:t>and </a:t>
            </a:r>
            <a:r>
              <a:rPr lang="en-US" dirty="0" smtClean="0"/>
              <a:t>booking</a:t>
            </a:r>
            <a:r>
              <a:rPr lang="en-US" dirty="0" smtClean="0"/>
              <a:t> cars. </a:t>
            </a:r>
            <a:r>
              <a:rPr lang="en-US" dirty="0" err="1" smtClean="0"/>
              <a:t>Wishlist</a:t>
            </a:r>
            <a:r>
              <a:rPr lang="en-US" dirty="0" smtClean="0"/>
              <a:t> feature is also available to save your interested cars.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1143000"/>
          </a:xfrm>
        </p:spPr>
        <p:txBody>
          <a:bodyPr>
            <a:normAutofit fontScale="90000"/>
          </a:bodyPr>
          <a:lstStyle/>
          <a:p>
            <a:r>
              <a:rPr lang="en-US" dirty="0" smtClean="0"/>
              <a:t>Want to buy car</a:t>
            </a:r>
            <a:r>
              <a:rPr lang="en-US" dirty="0" smtClean="0"/>
              <a:t>?? We are here.</a:t>
            </a:r>
            <a:endParaRPr lang="en-US" dirty="0"/>
          </a:p>
        </p:txBody>
      </p:sp>
      <p:sp>
        <p:nvSpPr>
          <p:cNvPr id="3" name="Content Placeholder 2"/>
          <p:cNvSpPr>
            <a:spLocks noGrp="1"/>
          </p:cNvSpPr>
          <p:nvPr>
            <p:ph idx="1"/>
          </p:nvPr>
        </p:nvSpPr>
        <p:spPr>
          <a:xfrm>
            <a:off x="502920" y="530352"/>
            <a:ext cx="8183880" cy="5870448"/>
          </a:xfrm>
        </p:spPr>
        <p:txBody>
          <a:bodyPr>
            <a:normAutofit fontScale="40000" lnSpcReduction="20000"/>
          </a:bodyPr>
          <a:lstStyle/>
          <a:p>
            <a:pPr algn="just"/>
            <a:endParaRPr lang="en-US" dirty="0" smtClean="0"/>
          </a:p>
          <a:p>
            <a:pPr algn="just"/>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  </a:t>
            </a:r>
          </a:p>
          <a:p>
            <a:pPr algn="just">
              <a:buNone/>
            </a:pPr>
            <a:endParaRPr lang="en-US" sz="3600" dirty="0" smtClean="0"/>
          </a:p>
          <a:p>
            <a:pPr algn="just">
              <a:buNone/>
            </a:pPr>
            <a:r>
              <a:rPr lang="en-US" sz="3600" dirty="0" smtClean="0"/>
              <a:t> </a:t>
            </a:r>
            <a:r>
              <a:rPr lang="en-US" sz="7000" dirty="0" smtClean="0"/>
              <a:t>Until today car </a:t>
            </a:r>
            <a:r>
              <a:rPr lang="en-US" sz="7000" dirty="0" smtClean="0"/>
              <a:t>b</a:t>
            </a:r>
            <a:r>
              <a:rPr lang="en-US" sz="7000" dirty="0" smtClean="0"/>
              <a:t>uying is a very time taking process, going to various showrooms, asking price, specs of cars. Then making a wish list of cars in which you are interested, then choosing one and again going to showroom to book it. </a:t>
            </a:r>
            <a:endParaRPr lang="en-US" sz="7000" dirty="0" smtClean="0"/>
          </a:p>
          <a:p>
            <a:pPr algn="just">
              <a:buNone/>
            </a:pPr>
            <a:r>
              <a:rPr lang="en-US" sz="7000" dirty="0" smtClean="0"/>
              <a:t> But from today by our web application this can be done from one place, your own computer. Only you need an internet connection then all car showroom will be one click away. </a:t>
            </a:r>
            <a:endParaRPr lang="en-US" sz="7000" dirty="0" smtClean="0"/>
          </a:p>
          <a:p>
            <a:pPr algn="just"/>
            <a:endParaRPr lang="en-US" sz="3600" dirty="0" smtClean="0"/>
          </a:p>
          <a:p>
            <a:pPr algn="just">
              <a:buNone/>
            </a:pP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0"/>
            <a:ext cx="8183880" cy="990600"/>
          </a:xfrm>
        </p:spPr>
        <p:txBody>
          <a:bodyPr>
            <a:normAutofit/>
          </a:bodyPr>
          <a:lstStyle/>
          <a:p>
            <a:pPr algn="ctr"/>
            <a:r>
              <a:rPr lang="en-US" dirty="0" smtClean="0"/>
              <a:t>Business Concept</a:t>
            </a:r>
            <a:endParaRPr lang="en-US" dirty="0"/>
          </a:p>
        </p:txBody>
      </p:sp>
      <p:sp>
        <p:nvSpPr>
          <p:cNvPr id="3" name="Content Placeholder 2"/>
          <p:cNvSpPr>
            <a:spLocks noGrp="1"/>
          </p:cNvSpPr>
          <p:nvPr>
            <p:ph idx="1"/>
          </p:nvPr>
        </p:nvSpPr>
        <p:spPr>
          <a:xfrm>
            <a:off x="502920" y="1371600"/>
            <a:ext cx="8183880" cy="4343400"/>
          </a:xfrm>
        </p:spPr>
        <p:txBody>
          <a:bodyPr>
            <a:normAutofit fontScale="92500" lnSpcReduction="20000"/>
          </a:bodyPr>
          <a:lstStyle/>
          <a:p>
            <a:pPr algn="just">
              <a:buNone/>
            </a:pPr>
            <a:r>
              <a:rPr lang="en-US" dirty="0" smtClean="0"/>
              <a:t>  SpeedAhead.com website </a:t>
            </a:r>
            <a:r>
              <a:rPr lang="en-US" dirty="0" smtClean="0"/>
              <a:t>allows you to </a:t>
            </a:r>
            <a:r>
              <a:rPr lang="en-US" dirty="0" smtClean="0"/>
              <a:t> check various cars, car dealers in  Aligarh, Delhi, Kolkata, Mumbai with brands like Maruti Suzuki, Audi, Hyundai, Toyota, BMW, Tata, Honda, Chevrolet . Wish list, </a:t>
            </a:r>
            <a:r>
              <a:rPr lang="en-US" dirty="0" smtClean="0"/>
              <a:t>Car </a:t>
            </a:r>
            <a:r>
              <a:rPr lang="en-US" dirty="0" smtClean="0"/>
              <a:t>Booking and separate login &amp; registration system are also available to make it user friendly.</a:t>
            </a:r>
            <a:r>
              <a:rPr lang="en-US" dirty="0" smtClean="0"/>
              <a:t> </a:t>
            </a:r>
            <a:r>
              <a:rPr lang="en-US" dirty="0" smtClean="0"/>
              <a:t> </a:t>
            </a:r>
            <a:r>
              <a:rPr lang="en-US" dirty="0" smtClean="0"/>
              <a:t>It is online event management </a:t>
            </a:r>
            <a:r>
              <a:rPr lang="en-US" dirty="0" smtClean="0"/>
              <a:t>system, </a:t>
            </a:r>
            <a:r>
              <a:rPr lang="en-US" dirty="0" smtClean="0"/>
              <a:t>runs on web browsers worldwide and has virtually no installation costs. Instant availability and </a:t>
            </a:r>
            <a:r>
              <a:rPr lang="en-US" dirty="0" smtClean="0"/>
              <a:t>24X7 Booking options</a:t>
            </a:r>
            <a:r>
              <a:rPr lang="en-US" dirty="0" smtClean="0"/>
              <a:t> </a:t>
            </a:r>
            <a:r>
              <a:rPr lang="en-US" dirty="0" smtClean="0"/>
              <a:t>make </a:t>
            </a:r>
            <a:r>
              <a:rPr lang="en-US" dirty="0" smtClean="0"/>
              <a:t>you </a:t>
            </a:r>
            <a:r>
              <a:rPr lang="en-US" dirty="0" smtClean="0"/>
              <a:t>buy car </a:t>
            </a:r>
            <a:r>
              <a:rPr lang="en-US" dirty="0" smtClean="0"/>
              <a:t> instantly. Several user reviews also help people to choose vehicle wisely.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1143000"/>
          </a:xfrm>
        </p:spPr>
        <p:txBody>
          <a:bodyPr>
            <a:normAutofit fontScale="90000"/>
          </a:bodyPr>
          <a:lstStyle/>
          <a:p>
            <a:pPr algn="ctr"/>
            <a:r>
              <a:rPr lang="en-US" dirty="0" smtClean="0"/>
              <a:t>Ok, </a:t>
            </a:r>
            <a:r>
              <a:rPr lang="en-US" dirty="0" smtClean="0"/>
              <a:t>Buying</a:t>
            </a:r>
            <a:r>
              <a:rPr lang="en-US" dirty="0" smtClean="0"/>
              <a:t>.. </a:t>
            </a:r>
            <a:r>
              <a:rPr lang="en-US" dirty="0" smtClean="0"/>
              <a:t>Fine! </a:t>
            </a:r>
            <a:r>
              <a:rPr lang="en-US" dirty="0" smtClean="0"/>
              <a:t>How to sell vehicles</a:t>
            </a:r>
            <a:r>
              <a:rPr lang="en-US" dirty="0" smtClean="0"/>
              <a:t>???</a:t>
            </a:r>
            <a:endParaRPr lang="en-US" dirty="0"/>
          </a:p>
        </p:txBody>
      </p:sp>
      <p:sp>
        <p:nvSpPr>
          <p:cNvPr id="3" name="Content Placeholder 2"/>
          <p:cNvSpPr>
            <a:spLocks noGrp="1"/>
          </p:cNvSpPr>
          <p:nvPr>
            <p:ph idx="1"/>
          </p:nvPr>
        </p:nvSpPr>
        <p:spPr>
          <a:xfrm>
            <a:off x="502920" y="1600200"/>
            <a:ext cx="8183880" cy="4724400"/>
          </a:xfrm>
        </p:spPr>
        <p:txBody>
          <a:bodyPr>
            <a:normAutofit lnSpcReduction="10000"/>
          </a:bodyPr>
          <a:lstStyle/>
          <a:p>
            <a:pPr>
              <a:buNone/>
            </a:pPr>
            <a:r>
              <a:rPr lang="en-US" dirty="0" smtClean="0"/>
              <a:t>  For selling vehicles on our website you only have to register on our website and contact us to give your details and cars to be sold. For security purpose we have not added sellers by simple registration only. After giving details complete verification of seller will be done by our team. Then cars will be uploaded on website by us as per seller. </a:t>
            </a:r>
            <a:endParaRPr lang="en-US" dirty="0" smtClean="0"/>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1143000"/>
          </a:xfrm>
        </p:spPr>
        <p:txBody>
          <a:bodyPr>
            <a:normAutofit fontScale="90000"/>
          </a:bodyPr>
          <a:lstStyle/>
          <a:p>
            <a:pPr algn="ctr"/>
            <a:r>
              <a:rPr lang="en-US" dirty="0" smtClean="0"/>
              <a:t>How about the </a:t>
            </a:r>
            <a:r>
              <a:rPr lang="en-US" dirty="0" smtClean="0"/>
              <a:t>System  Architecture</a:t>
            </a:r>
            <a:r>
              <a:rPr lang="en-US" dirty="0" smtClean="0"/>
              <a:t>?</a:t>
            </a:r>
            <a:endParaRPr lang="en-US" dirty="0"/>
          </a:p>
        </p:txBody>
      </p:sp>
      <p:pic>
        <p:nvPicPr>
          <p:cNvPr id="4" name="Picture 3" descr="ppt1.png"/>
          <p:cNvPicPr>
            <a:picLocks noChangeAspect="1"/>
          </p:cNvPicPr>
          <p:nvPr/>
        </p:nvPicPr>
        <p:blipFill>
          <a:blip r:embed="rId2"/>
          <a:stretch>
            <a:fillRect/>
          </a:stretch>
        </p:blipFill>
        <p:spPr>
          <a:xfrm>
            <a:off x="1143000" y="1981200"/>
            <a:ext cx="6934201" cy="320499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838200"/>
          </a:xfrm>
        </p:spPr>
        <p:txBody>
          <a:bodyPr>
            <a:normAutofit/>
          </a:bodyPr>
          <a:lstStyle/>
          <a:p>
            <a:r>
              <a:rPr lang="en-US" dirty="0" smtClean="0"/>
              <a:t>And the Conceptual Use-Case?</a:t>
            </a:r>
            <a:endParaRPr 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ppt2.jpg"/>
          <p:cNvPicPr>
            <a:picLocks noChangeAspect="1"/>
          </p:cNvPicPr>
          <p:nvPr/>
        </p:nvPicPr>
        <p:blipFill>
          <a:blip r:embed="rId2"/>
          <a:stretch>
            <a:fillRect/>
          </a:stretch>
        </p:blipFill>
        <p:spPr>
          <a:xfrm>
            <a:off x="1524000" y="1295401"/>
            <a:ext cx="5638800" cy="4571999"/>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23AB631-2C77-48E2-965F-5E9DD09909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GreenWave_BusPresentation</Template>
  <TotalTime>478</TotalTime>
  <Words>772</Words>
  <Application>Microsoft Office PowerPoint</Application>
  <PresentationFormat>On-screen Show (4:3)</PresentationFormat>
  <Paragraphs>183</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Custom Design</vt:lpstr>
      <vt:lpstr>Aspect</vt:lpstr>
      <vt:lpstr>         </vt:lpstr>
      <vt:lpstr>Team Introduction</vt:lpstr>
      <vt:lpstr>Technology Used:</vt:lpstr>
      <vt:lpstr>Project Summary</vt:lpstr>
      <vt:lpstr>Want to buy car?? We are here.</vt:lpstr>
      <vt:lpstr>Business Concept</vt:lpstr>
      <vt:lpstr>Ok, Buying.. Fine! How to sell vehicles???</vt:lpstr>
      <vt:lpstr>How about the System  Architecture?</vt:lpstr>
      <vt:lpstr>And the Conceptual Use-Case?</vt:lpstr>
      <vt:lpstr>Makes Sense, Straight to the preview!</vt:lpstr>
      <vt:lpstr>Our Functionalities..</vt:lpstr>
      <vt:lpstr>Slide 12</vt:lpstr>
      <vt:lpstr>Slide 13</vt:lpstr>
      <vt:lpstr>Slide 14</vt:lpstr>
      <vt:lpstr>Slide 15</vt:lpstr>
      <vt:lpstr>Slide 16</vt:lpstr>
      <vt:lpstr>Slide 17</vt:lpstr>
      <vt:lpstr>Slide 18</vt:lpstr>
      <vt:lpstr>Slide 19</vt:lpstr>
      <vt:lpstr>Slide 20</vt:lpstr>
      <vt:lpstr>Slide 21</vt:lpstr>
      <vt:lpstr>Ofcourse, few snaps cannot explain it all..</vt:lpstr>
      <vt:lpstr>Still Assertive? Let us explain..</vt:lpstr>
      <vt:lpstr>Future Potential Of Such Concept?</vt:lpstr>
      <vt:lpstr>Conclusions</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SpringsVision Events</dc:title>
  <dc:creator>Absar</dc:creator>
  <cp:lastModifiedBy>Manav Bagai</cp:lastModifiedBy>
  <cp:revision>104</cp:revision>
  <dcterms:created xsi:type="dcterms:W3CDTF">2011-01-22T07:59:47Z</dcterms:created>
  <dcterms:modified xsi:type="dcterms:W3CDTF">2014-11-20T16:01:26Z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TC103853799990</vt:lpwstr>
  </property>
</Properties>
</file>