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8" r:id="rId12"/>
    <p:sldId id="269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AA34CE-BF2B-0A46-813C-629715ADFEC1}" v="3" dt="2023-04-09T19:46:00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0"/>
    <p:restoredTop sz="96197"/>
  </p:normalViewPr>
  <p:slideViewPr>
    <p:cSldViewPr snapToGrid="0">
      <p:cViewPr varScale="1">
        <p:scale>
          <a:sx n="114" d="100"/>
          <a:sy n="114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F0E63-A650-694F-ACE2-63A6C4B65032}" type="datetimeFigureOut">
              <a:rPr lang="en-US" smtClean="0"/>
              <a:t>4/9/23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97FC2-039E-6F45-814E-A845BB45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4EC8-5E3D-9D4A-ACA9-8B153A07C65F}" type="datetime1">
              <a:rPr lang="en-CA" smtClean="0"/>
              <a:t>2023-04-09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Group: 2 Designite Java Plugin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4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486D-AEC0-594D-9C38-FF06B801A717}" type="datetime1">
              <a:rPr lang="en-CA" smtClean="0"/>
              <a:t>2023-04-09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Group: 2 Designite Java Plugin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8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A3AF-86F1-A943-83FD-A5B5318448B3}" type="datetime1">
              <a:rPr lang="en-CA" smtClean="0"/>
              <a:t>2023-04-09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Group: 2 Designite Java Plugin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3039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CF65-30DF-344A-B61E-92F851A8166D}" type="datetime1">
              <a:rPr lang="en-CA" smtClean="0"/>
              <a:t>2023-04-09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Group: 2 Designite Java Plugin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87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F2A8-07A6-6A47-9BF7-B09272EDD639}" type="datetime1">
              <a:rPr lang="en-CA" smtClean="0"/>
              <a:t>2023-04-09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Group: 2 Designite Java Plugin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2513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1E62-EB82-9548-A985-4E1FD8BDF6A4}" type="datetime1">
              <a:rPr lang="en-CA" smtClean="0"/>
              <a:t>2023-04-09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Group: 2 Designite Java Plugin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7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8535-FAB6-B348-B7D8-FDF88BBC26AD}" type="datetime1">
              <a:rPr lang="en-CA" smtClean="0"/>
              <a:t>2023-04-09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Group: 2 Designite Java Plugin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336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B3AB-3549-3B46-AE96-312A21817E9A}" type="datetime1">
              <a:rPr lang="en-CA" smtClean="0"/>
              <a:t>2023-04-09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Group: 2 Designite Java Plugin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65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377B-BDE0-9D4C-924A-70842EBA41BE}" type="datetime1">
              <a:rPr lang="en-CA" smtClean="0"/>
              <a:t>2023-04-09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Group: 2 Designite Java Plugin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2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417C-5A84-404D-90A8-86160167A8BB}" type="datetime1">
              <a:rPr lang="en-CA" smtClean="0"/>
              <a:t>2023-04-09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Group: 2 Designite Java Plugin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56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CEC1-9366-364A-A0D6-3F9F1895EAF6}" type="datetime1">
              <a:rPr lang="en-CA" smtClean="0"/>
              <a:t>2023-04-09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Group: 2 Designite Java Plugin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2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9337-E7E4-C04E-B369-DB5954939D7A}" type="datetime1">
              <a:rPr lang="en-CA" smtClean="0"/>
              <a:t>2023-04-09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Group: 2 Designite Java Plugin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7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7AB9-BB46-A04F-9369-8DEF7A926B70}" type="datetime1">
              <a:rPr lang="en-CA" smtClean="0"/>
              <a:t>2023-04-09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Group: 2 Designite Java Plugin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3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6CD9-1B9C-1540-B256-827C4BE9FAC3}" type="datetime1">
              <a:rPr lang="en-CA" smtClean="0"/>
              <a:t>2023-04-09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Group: 2 Designite Java Plugin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0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DCAD-9F67-8A4F-B69F-891E52A27CB5}" type="datetime1">
              <a:rPr lang="en-CA" smtClean="0"/>
              <a:t>2023-04-09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Group: 2 Designite Java Plugin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5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Group: 2 Designite Java Plugin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4662-D0D4-9949-A7C4-4423EEAAB633}" type="datetime1">
              <a:rPr lang="en-CA" smtClean="0"/>
              <a:t>2023-04-09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1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A0F50-F497-3F47-9326-1D9624EF24AE}" type="datetime1">
              <a:rPr lang="en-CA" smtClean="0"/>
              <a:t>2023-04-09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Group: 2 Designite Java Plugin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4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E4DF-AA24-007E-3E92-6E79FF923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855" y="1261331"/>
            <a:ext cx="3497565" cy="3002662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IntelliJ Idea Plugin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504F6-0325-2727-2268-937806755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375" y="4263992"/>
            <a:ext cx="3179628" cy="1325857"/>
          </a:xfrm>
        </p:spPr>
        <p:txBody>
          <a:bodyPr>
            <a:normAutofit/>
          </a:bodyPr>
          <a:lstStyle/>
          <a:p>
            <a:pPr algn="l"/>
            <a:r>
              <a:rPr lang="en-US"/>
              <a:t>Group 2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0DE67C2-84AE-56FA-DD23-52F19C595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0617" y="1261330"/>
            <a:ext cx="4335340" cy="433534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82A04-0FA0-D6A5-70AD-315F6809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Group: 2 Designite Java Plugin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C5B05-6A25-A65A-525D-44EE69B2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57112AD-EE99-330C-889D-805D3A4A5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88" r="12543"/>
          <a:stretch/>
        </p:blipFill>
        <p:spPr>
          <a:xfrm>
            <a:off x="533400" y="1149350"/>
            <a:ext cx="10845800" cy="24574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12670B-97FE-6E51-7AFB-2315B784B084}"/>
              </a:ext>
            </a:extLst>
          </p:cNvPr>
          <p:cNvSpPr/>
          <p:nvPr/>
        </p:nvSpPr>
        <p:spPr>
          <a:xfrm flipV="1">
            <a:off x="8470900" y="3340100"/>
            <a:ext cx="2019300" cy="266700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9B0AA-395F-BFD8-8FBD-1D40325341DD}"/>
              </a:ext>
            </a:extLst>
          </p:cNvPr>
          <p:cNvSpPr txBox="1"/>
          <p:nvPr/>
        </p:nvSpPr>
        <p:spPr>
          <a:xfrm>
            <a:off x="508000" y="3839359"/>
            <a:ext cx="1125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Progress Bar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15C7CF-CC89-5D9D-F8E6-8BD3282B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Group: 2 Designite Java Plugin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6AB856-AC6F-3AEC-DD7A-8C7F98E1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398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F9B0AA-395F-BFD8-8FBD-1D40325341DD}"/>
              </a:ext>
            </a:extLst>
          </p:cNvPr>
          <p:cNvSpPr txBox="1"/>
          <p:nvPr/>
        </p:nvSpPr>
        <p:spPr>
          <a:xfrm>
            <a:off x="71285" y="6140599"/>
            <a:ext cx="1125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 Level User-Interface</a:t>
            </a: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6C62E35-A53A-3E09-1678-A5A1AB5BC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655320"/>
            <a:ext cx="8470392" cy="529399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80487F-7847-C1E1-F45C-58DCF59B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Group: 2 Designite Java Plugin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5D77B-5EAC-3129-A047-5E888E1D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60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F9B0AA-395F-BFD8-8FBD-1D40325341DD}"/>
              </a:ext>
            </a:extLst>
          </p:cNvPr>
          <p:cNvSpPr txBox="1"/>
          <p:nvPr/>
        </p:nvSpPr>
        <p:spPr>
          <a:xfrm>
            <a:off x="71285" y="6140599"/>
            <a:ext cx="1125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Specific Smell 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3E37C9B-2A8E-B6B2-B266-4AE912BEC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60" y="809625"/>
            <a:ext cx="8382000" cy="52387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72491B-7368-16DB-40F1-C3619100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Group: 2 Designite Java Plugin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400363-B238-8354-B171-D0FE8447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43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3FD1-4BA6-670A-9740-995612CD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F5836-6AF6-4A72-40EB-4B1046DF2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Learning IntelliJ Plugin SDK</a:t>
            </a:r>
          </a:p>
          <a:p>
            <a:endParaRPr lang="en-US" sz="2000" dirty="0"/>
          </a:p>
          <a:p>
            <a:r>
              <a:rPr lang="en-US" sz="2000" dirty="0"/>
              <a:t>Understanding Existing Code</a:t>
            </a:r>
          </a:p>
          <a:p>
            <a:endParaRPr lang="en-US" sz="2000" dirty="0"/>
          </a:p>
          <a:p>
            <a:r>
              <a:rPr lang="en-US" sz="2000" dirty="0"/>
              <a:t>Understanding IntelliJ UI elements</a:t>
            </a:r>
          </a:p>
          <a:p>
            <a:endParaRPr lang="en-US" sz="2000" dirty="0"/>
          </a:p>
          <a:p>
            <a:r>
              <a:rPr lang="en-US" sz="2000" dirty="0"/>
              <a:t> Understanding Runners and integrating external tools in CI Pipeline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90F67-6041-8369-058D-563F3DA1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Group: 2 Designite Java Plugin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CA25E-39D0-276C-D26B-AE9EF68C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80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9EE7FC-CB35-F9D7-C78A-2B79B65A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834" y="191374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900" dirty="0"/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CDAFA-5641-926C-49C7-2BE3484C2BBD}"/>
              </a:ext>
            </a:extLst>
          </p:cNvPr>
          <p:cNvSpPr txBox="1"/>
          <p:nvPr/>
        </p:nvSpPr>
        <p:spPr>
          <a:xfrm>
            <a:off x="508000" y="3839359"/>
            <a:ext cx="87660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Group: 2</a:t>
            </a:r>
          </a:p>
          <a:p>
            <a:pPr algn="r"/>
            <a:endParaRPr lang="en-US" sz="2000" dirty="0"/>
          </a:p>
          <a:p>
            <a:pPr algn="r"/>
            <a:r>
              <a:rPr lang="en-US" sz="2000" dirty="0" err="1"/>
              <a:t>Parth</a:t>
            </a:r>
            <a:r>
              <a:rPr lang="en-US" sz="2000" dirty="0"/>
              <a:t> Jindal</a:t>
            </a:r>
          </a:p>
          <a:p>
            <a:pPr algn="r"/>
            <a:r>
              <a:rPr lang="en-US" sz="2000"/>
              <a:t>Manav </a:t>
            </a:r>
            <a:r>
              <a:rPr lang="en-US" sz="2000" dirty="0" err="1"/>
              <a:t>Bhikadiya</a:t>
            </a:r>
            <a:endParaRPr lang="en-US" sz="2000" dirty="0"/>
          </a:p>
          <a:p>
            <a:pPr algn="r"/>
            <a:r>
              <a:rPr lang="en-US" sz="2000" dirty="0"/>
              <a:t>Shreya </a:t>
            </a:r>
            <a:r>
              <a:rPr lang="en-US" sz="2000" dirty="0" err="1"/>
              <a:t>Brahmbhatt</a:t>
            </a:r>
            <a:endParaRPr lang="en-US" sz="2000" dirty="0"/>
          </a:p>
          <a:p>
            <a:pPr algn="r"/>
            <a:r>
              <a:rPr lang="en-US" sz="2000" dirty="0"/>
              <a:t>Nilesh </a:t>
            </a:r>
            <a:r>
              <a:rPr lang="en-US" sz="2000" dirty="0" err="1"/>
              <a:t>Kopparty</a:t>
            </a:r>
            <a:endParaRPr lang="en-US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AD0262-B277-EDC1-E304-4A4354F5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Group: 2 Designite Java Plugin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80B728-37A3-A381-ACD1-B0F3F6AB6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4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126BA-041C-A1B7-235A-9CA3BAFE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we trying to achieve?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5EAE2-3DE4-64A6-7661-569B4991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Designite as an IntelliJ plugin is responsible for detecting code smells.</a:t>
            </a:r>
          </a:p>
          <a:p>
            <a:endParaRPr lang="en-US" sz="2000"/>
          </a:p>
          <a:p>
            <a:r>
              <a:rPr lang="en-US" sz="2000"/>
              <a:t>Display Code Smells and Code Metrics in the Tool Window.</a:t>
            </a:r>
          </a:p>
          <a:p>
            <a:endParaRPr lang="en-US" sz="2000"/>
          </a:p>
          <a:p>
            <a:r>
              <a:rPr lang="en-US" sz="2000"/>
              <a:t>Display the Smells in Line Markers.</a:t>
            </a:r>
          </a:p>
          <a:p>
            <a:endParaRPr lang="en-US" sz="2000"/>
          </a:p>
          <a:p>
            <a:r>
              <a:rPr lang="en-US" sz="2000"/>
              <a:t>Create a Project Level User-Interface for smells.</a:t>
            </a:r>
          </a:p>
          <a:p>
            <a:endParaRPr lang="en-US" sz="2000"/>
          </a:p>
          <a:p>
            <a:endParaRPr lang="en-US" sz="2000"/>
          </a:p>
          <a:p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8D977-7B2B-024D-4619-B3B9C021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Group: 2 Designite Java Plugin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A0473-26DD-AACD-56B4-9E3FF9BD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6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2056-B530-FD9A-4980-BA4E9C7D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8C53-3C6C-5031-4C45-3952C9D33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Meetings with the client team: 8</a:t>
            </a:r>
          </a:p>
          <a:p>
            <a:endParaRPr lang="en-US" sz="2000" dirty="0"/>
          </a:p>
          <a:p>
            <a:r>
              <a:rPr lang="en-US" sz="2000" dirty="0"/>
              <a:t>Meetings with the TA: 5</a:t>
            </a:r>
          </a:p>
          <a:p>
            <a:endParaRPr lang="en-US" sz="2000" dirty="0"/>
          </a:p>
          <a:p>
            <a:r>
              <a:rPr lang="en-US" sz="2000" dirty="0"/>
              <a:t>Internal meetings: 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1FFD7-F97D-E1DE-06B8-285D4218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Group: 2 Designite Java Plugin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CE1C4-C362-A5AA-A1A7-FAEDC6C73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0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71BD-2F31-C100-10FB-11803489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6" y="250952"/>
            <a:ext cx="8596668" cy="1320800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8" name="Content Placeholder 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6FD7749-47CD-8BB8-47EB-1227F2C7D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10895"/>
            <a:ext cx="8847666" cy="4839289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A27D5-216F-02AE-9A02-7C492BF77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Group: 2 Designite Java Plugin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90D37-77F4-DAA9-9991-23070C10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6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4BBC-DB34-95D4-4588-F8B650716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6DA8F-293F-1483-7375-9777196B4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Achieved: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Display Test Smells.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Display Architectural Smells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Displaying Progress Bar.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Providing Links to Class/Methods/Package having Smells.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Displaying Testability smells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Creating the Project Level User-interface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A962D-E2B9-F46E-FD98-EAE341B8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Group: 2 Designite Java Plugin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03174-68A7-8AE4-CD17-9DDB66E4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33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B5040-7AF9-5A7F-1821-FAF56FFD2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614" y="301752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234C1A-B1ED-0BB3-41F0-D303C4F0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Group: 2 Designite Java Plugin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678A52-1089-BB5C-04BF-C77C94ED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362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ADDD-1920-7457-5D24-5EE5A9BF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16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7D58C69-9B80-3191-8907-9E13E6F55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4" y="1532717"/>
            <a:ext cx="11256950" cy="339488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2B1D34F-23AB-C23D-AC08-74D40DC4690E}"/>
              </a:ext>
            </a:extLst>
          </p:cNvPr>
          <p:cNvSpPr/>
          <p:nvPr/>
        </p:nvSpPr>
        <p:spPr>
          <a:xfrm>
            <a:off x="1114425" y="2114550"/>
            <a:ext cx="1114425" cy="214313"/>
          </a:xfrm>
          <a:prstGeom prst="rect">
            <a:avLst/>
          </a:prstGeom>
          <a:solidFill>
            <a:srgbClr val="FF0000">
              <a:alpha val="1989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11ACA1-5A1C-C18E-E184-484D899EB32E}"/>
              </a:ext>
            </a:extLst>
          </p:cNvPr>
          <p:cNvSpPr/>
          <p:nvPr/>
        </p:nvSpPr>
        <p:spPr>
          <a:xfrm>
            <a:off x="1114425" y="2824942"/>
            <a:ext cx="971551" cy="214313"/>
          </a:xfrm>
          <a:prstGeom prst="rect">
            <a:avLst/>
          </a:prstGeom>
          <a:solidFill>
            <a:srgbClr val="FF0000">
              <a:alpha val="1989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F515EF-DCB3-C3B2-8243-70EB4A0357FD}"/>
              </a:ext>
            </a:extLst>
          </p:cNvPr>
          <p:cNvSpPr txBox="1"/>
          <p:nvPr/>
        </p:nvSpPr>
        <p:spPr>
          <a:xfrm>
            <a:off x="557214" y="5193521"/>
            <a:ext cx="1125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Architecture and Test Smells.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F5E9C-20AB-8015-2F40-03F56ECE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Group: 2 Designite Java Plugin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B568B-9729-BCB3-3ACC-5C859DD6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B7125C-997A-BD25-D1D9-EAF4E9ED1B23}"/>
              </a:ext>
            </a:extLst>
          </p:cNvPr>
          <p:cNvSpPr txBox="1"/>
          <p:nvPr/>
        </p:nvSpPr>
        <p:spPr>
          <a:xfrm>
            <a:off x="-832637" y="6360724"/>
            <a:ext cx="1125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Architecture and Test Smells in Line Marker </a:t>
            </a:r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60BEA35-A287-9F53-AF3D-63B7B95F0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944" y="447778"/>
            <a:ext cx="6962775" cy="2604240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8EE2B00-7DBB-2251-969E-DC4630E9A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1" y="3264649"/>
            <a:ext cx="6979868" cy="302950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FAE0AF-F9B8-8D4B-79DB-3EACAF95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Group: 2 Designite Java Plugin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CEBF22-AD5C-1952-52DD-453D2F6A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92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E6B557D-6C45-FC3A-B713-596740BBE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54" y="1593079"/>
            <a:ext cx="10910489" cy="32202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49E6BE-9718-C817-A78A-867C5F5F0984}"/>
              </a:ext>
            </a:extLst>
          </p:cNvPr>
          <p:cNvSpPr/>
          <p:nvPr/>
        </p:nvSpPr>
        <p:spPr>
          <a:xfrm>
            <a:off x="2169118" y="2935697"/>
            <a:ext cx="3814763" cy="185330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0585E-B087-B80A-F7C2-51F5355BCD4C}"/>
              </a:ext>
            </a:extLst>
          </p:cNvPr>
          <p:cNvSpPr/>
          <p:nvPr/>
        </p:nvSpPr>
        <p:spPr>
          <a:xfrm flipV="1">
            <a:off x="1692867" y="1983375"/>
            <a:ext cx="2200275" cy="185331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17430D-5BC0-E37A-1B30-6FD93D46FC69}"/>
              </a:ext>
            </a:extLst>
          </p:cNvPr>
          <p:cNvSpPr txBox="1"/>
          <p:nvPr/>
        </p:nvSpPr>
        <p:spPr>
          <a:xfrm>
            <a:off x="467525" y="5210959"/>
            <a:ext cx="1125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Links in the Tool Window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008544-C1D5-5C2B-E563-DAB00ED2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Group: 2 Designite Java Plugin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6630DC-88EB-5B68-5595-2DABA1DD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878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{466B43BF-D6A0-4F4D-831C-46EACF72160D}tf10001060</Template>
  <TotalTime>79</TotalTime>
  <Words>263</Words>
  <Application>Microsoft Macintosh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IntelliJ Idea Plugin</vt:lpstr>
      <vt:lpstr>What are we trying to achieve?</vt:lpstr>
      <vt:lpstr>Meeting Statistics</vt:lpstr>
      <vt:lpstr>Dashboard</vt:lpstr>
      <vt:lpstr>Milestones</vt:lpstr>
      <vt:lpstr>DEMO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faced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IntelliJ Idea Plugin</dc:title>
  <dc:creator>Shreya Jayesh Brahmbhatt</dc:creator>
  <cp:lastModifiedBy>Shreya Jayesh Brahmbhatt</cp:lastModifiedBy>
  <cp:revision>4</cp:revision>
  <dcterms:created xsi:type="dcterms:W3CDTF">2023-02-27T00:03:38Z</dcterms:created>
  <dcterms:modified xsi:type="dcterms:W3CDTF">2023-04-09T20:01:22Z</dcterms:modified>
</cp:coreProperties>
</file>