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447D-76AC-493D-AAEC-C2875CF1C3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CEFC7-4BCB-439F-9279-A1FF4D92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0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Active users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Unsubscribed users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Revenue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ARPU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Customer Churn %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Internet Plan Wise Revenue (cr)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Cities Revenue By Internet Plan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Bottom 5 Cities Revenue By Internet Plan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Bottom 5 Cities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Cities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Plan Revenue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Plan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5b2d535-5cff-49a3-92ca-1111feac495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5b2d535-5cff-49a3-92ca-1111feac495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5b2d535-5cff-49a3-92ca-1111feac495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39" y="5025593"/>
            <a:ext cx="2397325" cy="1832407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3496235" y="165734"/>
            <a:ext cx="6909449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ATLIQO TELECOM ANALYSIC</a:t>
            </a:r>
          </a:p>
        </p:txBody>
      </p:sp>
      <p:pic>
        <p:nvPicPr>
          <p:cNvPr id="3" name="Picture 2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DE40F84-96A4-A916-2A39-48A24058D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217" y="163762"/>
            <a:ext cx="1204094" cy="1204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1FAAF-7543-C6DB-028A-32F92BE34386}"/>
              </a:ext>
            </a:extLst>
          </p:cNvPr>
          <p:cNvSpPr txBox="1"/>
          <p:nvPr/>
        </p:nvSpPr>
        <p:spPr>
          <a:xfrm>
            <a:off x="289690" y="1393437"/>
            <a:ext cx="1190231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After launching 5G plan: Average revenue has decreased by 0.50% . </a:t>
            </a:r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The active users are decreased by 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8.25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%  after 5 G.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-apple-system"/>
              </a:rPr>
              <a:t>Smart recharge (pack 2g  combo),super </a:t>
            </a:r>
            <a:r>
              <a:rPr lang="en-US" dirty="0" err="1">
                <a:solidFill>
                  <a:schemeClr val="bg1"/>
                </a:solidFill>
                <a:latin typeface="-apple-system"/>
              </a:rPr>
              <a:t>saviour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 pack(1.5 </a:t>
            </a:r>
            <a:r>
              <a:rPr lang="en-US" dirty="0" err="1">
                <a:solidFill>
                  <a:schemeClr val="bg1"/>
                </a:solidFill>
                <a:latin typeface="-apple-system"/>
              </a:rPr>
              <a:t>gb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) ,elite </a:t>
            </a:r>
            <a:r>
              <a:rPr lang="en-US" dirty="0" err="1">
                <a:solidFill>
                  <a:schemeClr val="bg1"/>
                </a:solidFill>
                <a:latin typeface="-apple-system"/>
              </a:rPr>
              <a:t>savier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 pack (1gb) and mini data saver (500mb) 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they contribute half of the revenue.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Top unsubscribing users are from Delhi, Kolkata, Bangalore, Chennai and Pune, they are having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unsubscription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rate more than 6.5%.</a:t>
            </a:r>
          </a:p>
          <a:p>
            <a:pPr algn="l"/>
            <a:endParaRPr lang="en-US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-apple-system"/>
              </a:rPr>
              <a:t>Suggestions:</a:t>
            </a:r>
          </a:p>
          <a:p>
            <a:pPr algn="l"/>
            <a:endParaRPr lang="en-US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The cost of the internet plans 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need to think again,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as it is observed that the ARPU is more after launching 5G, even when the numbers of unsubscribed users is going up. Cost might be the major reason for decreased active users.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Internet plans has to be optimized as only 3 plans are contributing half of the revenue, where as other 7 plans combine share other half.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-apple-system"/>
              </a:rPr>
              <a:t>Need to 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check proper network connectivity 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on low performing cities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textbox ,card ,card ,card ,card ,card ,card , Active users by month , Unsubscribed users by month ,Revenue by month ,Avg Revenue by month ,card ,ARPU by month ,image ,Customer Churn % by month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nternet Plan Wise Revenue (cr) ,Top 5 Cities Revenue By Internet Plan ,slicer ,Bottom 5 Cities Revenue By Internet Plan ,Bottom 5 Cities Revenue ,Top 5 Cities Revenue ,shape ,Plan Revenue by Month ,Total Plan Revenue ,gau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Plan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votTable ,pivotTable ,pivotTable ,textbox ,textbox ,pivotTable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City wise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402</Words>
  <Application>Microsoft Office PowerPoint</Application>
  <PresentationFormat>Widescreen</PresentationFormat>
  <Paragraphs>120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Segoe UI Light</vt:lpstr>
      <vt:lpstr>Custom Design</vt:lpstr>
      <vt:lpstr>ATLIQO TELECOM ANALYSIC</vt:lpstr>
      <vt:lpstr>Overview</vt:lpstr>
      <vt:lpstr>Data Plan</vt:lpstr>
      <vt:lpstr>City wise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manvendra prasad</cp:lastModifiedBy>
  <cp:revision>7</cp:revision>
  <dcterms:created xsi:type="dcterms:W3CDTF">2016-09-04T11:54:55Z</dcterms:created>
  <dcterms:modified xsi:type="dcterms:W3CDTF">2022-12-25T12:24:25Z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2022-12-23T18:33:14Z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e67a8c0a-2b44-41a0-8875-b0cb178aab88</vt:lpwstr>
  </property>
  <property fmtid="{D5CDD505-2E9C-101B-9397-08002B2CF9AE}" pid="7" name="MSIP_Label_defa4170-0d19-0005-0004-bc88714345d2_ActionId">
    <vt:lpwstr>24c60c92-9bb6-496c-82b2-b634d73c961f</vt:lpwstr>
  </property>
  <property fmtid="{D5CDD505-2E9C-101B-9397-08002B2CF9AE}" pid="8" name="MSIP_Label_defa4170-0d19-0005-0004-bc88714345d2_ContentBits">
    <vt:lpwstr>0</vt:lpwstr>
  </property>
</Properties>
</file>