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15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5AB0A1-2F80-47D0-A918-CA02A26554BC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F9D845D-295F-4899-8263-40CB6E2831AF}">
      <dgm:prSet/>
      <dgm:spPr/>
      <dgm:t>
        <a:bodyPr/>
        <a:lstStyle/>
        <a:p>
          <a:pPr>
            <a:buNone/>
          </a:pPr>
          <a:r>
            <a:rPr lang="en-IN" b="0" i="0" dirty="0"/>
            <a:t>A Python-Powered Arcade Game</a:t>
          </a:r>
          <a:endParaRPr lang="en-IN" dirty="0"/>
        </a:p>
      </dgm:t>
    </dgm:pt>
    <dgm:pt modelId="{822F4B8F-E953-40C4-8F1A-FE910CE372BA}" type="parTrans" cxnId="{17929C01-CB81-4E28-AF85-FD4F1054C454}">
      <dgm:prSet/>
      <dgm:spPr/>
      <dgm:t>
        <a:bodyPr/>
        <a:lstStyle/>
        <a:p>
          <a:endParaRPr lang="en-IN"/>
        </a:p>
      </dgm:t>
    </dgm:pt>
    <dgm:pt modelId="{8B41D5B6-B53E-40EE-B1C5-7D79343507E8}" type="sibTrans" cxnId="{17929C01-CB81-4E28-AF85-FD4F1054C454}">
      <dgm:prSet/>
      <dgm:spPr/>
      <dgm:t>
        <a:bodyPr/>
        <a:lstStyle/>
        <a:p>
          <a:endParaRPr lang="en-IN"/>
        </a:p>
      </dgm:t>
    </dgm:pt>
    <dgm:pt modelId="{A2236878-BE46-4FAD-B6CC-6D190159CF0E}" type="pres">
      <dgm:prSet presAssocID="{0C5AB0A1-2F80-47D0-A918-CA02A26554BC}" presName="Name0" presStyleCnt="0">
        <dgm:presLayoutVars>
          <dgm:dir/>
          <dgm:resizeHandles val="exact"/>
        </dgm:presLayoutVars>
      </dgm:prSet>
      <dgm:spPr/>
    </dgm:pt>
    <dgm:pt modelId="{7C498F55-2048-46D7-8F59-C0F04EAF33AB}" type="pres">
      <dgm:prSet presAssocID="{FF9D845D-295F-4899-8263-40CB6E2831AF}" presName="node" presStyleLbl="node1" presStyleIdx="0" presStyleCnt="1" custScaleX="270872">
        <dgm:presLayoutVars>
          <dgm:bulletEnabled val="1"/>
        </dgm:presLayoutVars>
      </dgm:prSet>
      <dgm:spPr/>
    </dgm:pt>
  </dgm:ptLst>
  <dgm:cxnLst>
    <dgm:cxn modelId="{17929C01-CB81-4E28-AF85-FD4F1054C454}" srcId="{0C5AB0A1-2F80-47D0-A918-CA02A26554BC}" destId="{FF9D845D-295F-4899-8263-40CB6E2831AF}" srcOrd="0" destOrd="0" parTransId="{822F4B8F-E953-40C4-8F1A-FE910CE372BA}" sibTransId="{8B41D5B6-B53E-40EE-B1C5-7D79343507E8}"/>
    <dgm:cxn modelId="{6EDCC8C1-DF7C-45B5-A6CD-6708E2F4DFE9}" type="presOf" srcId="{FF9D845D-295F-4899-8263-40CB6E2831AF}" destId="{7C498F55-2048-46D7-8F59-C0F04EAF33AB}" srcOrd="0" destOrd="0" presId="urn:microsoft.com/office/officeart/2016/7/layout/RepeatingBendingProcessNew"/>
    <dgm:cxn modelId="{A6416BD8-E9B3-4DCF-8D36-C80F3FEBF31D}" type="presOf" srcId="{0C5AB0A1-2F80-47D0-A918-CA02A26554BC}" destId="{A2236878-BE46-4FAD-B6CC-6D190159CF0E}" srcOrd="0" destOrd="0" presId="urn:microsoft.com/office/officeart/2016/7/layout/RepeatingBendingProcessNew"/>
    <dgm:cxn modelId="{37E4A0B1-9D33-4C48-9140-393E24FBD064}" type="presParOf" srcId="{A2236878-BE46-4FAD-B6CC-6D190159CF0E}" destId="{7C498F55-2048-46D7-8F59-C0F04EAF33AB}" srcOrd="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4C8DDD-539B-4AA3-9197-88FE101B9070}" type="doc">
      <dgm:prSet loTypeId="urn:microsoft.com/office/officeart/2005/8/layout/vProcess5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2CD0BB-CCEF-4CE4-B10F-B8D67F6FE22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1" i="0"/>
            <a:t>Animated Bullet Points</a:t>
          </a:r>
          <a:r>
            <a:rPr lang="en-IN" b="0" i="0"/>
            <a:t>:</a:t>
          </a:r>
        </a:p>
      </dgm:t>
    </dgm:pt>
    <dgm:pt modelId="{9AB25455-17C5-4779-84F3-46079197E2FB}" type="parTrans" cxnId="{480C01D8-3FC5-41F7-8496-E2406487C322}">
      <dgm:prSet/>
      <dgm:spPr/>
      <dgm:t>
        <a:bodyPr/>
        <a:lstStyle/>
        <a:p>
          <a:endParaRPr lang="en-IN"/>
        </a:p>
      </dgm:t>
    </dgm:pt>
    <dgm:pt modelId="{CB6F7CF1-7939-4ECE-BE1D-2FF5EFC8E031}" type="sibTrans" cxnId="{480C01D8-3FC5-41F7-8496-E2406487C322}">
      <dgm:prSet/>
      <dgm:spPr/>
      <dgm:t>
        <a:bodyPr/>
        <a:lstStyle/>
        <a:p>
          <a:endParaRPr lang="en-IN"/>
        </a:p>
      </dgm:t>
    </dgm:pt>
    <dgm:pt modelId="{4AB25296-4533-4F90-96D7-E6FBFBC9283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🌌 Dynamic space background with stars/nebulas</a:t>
          </a:r>
        </a:p>
      </dgm:t>
    </dgm:pt>
    <dgm:pt modelId="{346B9D19-D0BD-4118-A83D-DB50FE6D08A9}" type="parTrans" cxnId="{879752B9-6D36-4BEB-A6ED-1241B7D9AAB4}">
      <dgm:prSet/>
      <dgm:spPr/>
      <dgm:t>
        <a:bodyPr/>
        <a:lstStyle/>
        <a:p>
          <a:endParaRPr lang="en-IN"/>
        </a:p>
      </dgm:t>
    </dgm:pt>
    <dgm:pt modelId="{6B3894B0-AABF-45B3-B81C-3CDD42FEAFDE}" type="sibTrans" cxnId="{879752B9-6D36-4BEB-A6ED-1241B7D9AAB4}">
      <dgm:prSet/>
      <dgm:spPr/>
      <dgm:t>
        <a:bodyPr/>
        <a:lstStyle/>
        <a:p>
          <a:endParaRPr lang="en-IN"/>
        </a:p>
      </dgm:t>
    </dgm:pt>
    <dgm:pt modelId="{89FBB1D8-BB22-47FD-8529-2D0391CD6DC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/>
            <a:t>🚀 Progressive difficulty system</a:t>
          </a:r>
        </a:p>
      </dgm:t>
    </dgm:pt>
    <dgm:pt modelId="{BDFCE097-8478-4CF9-94C1-D60343C56CD7}" type="parTrans" cxnId="{4896E9B1-2E5F-495F-872C-4396D6BA2176}">
      <dgm:prSet/>
      <dgm:spPr/>
      <dgm:t>
        <a:bodyPr/>
        <a:lstStyle/>
        <a:p>
          <a:endParaRPr lang="en-IN"/>
        </a:p>
      </dgm:t>
    </dgm:pt>
    <dgm:pt modelId="{D0ACC78B-EA9F-4201-9595-B395E90F16D4}" type="sibTrans" cxnId="{4896E9B1-2E5F-495F-872C-4396D6BA2176}">
      <dgm:prSet/>
      <dgm:spPr/>
      <dgm:t>
        <a:bodyPr/>
        <a:lstStyle/>
        <a:p>
          <a:endParaRPr lang="en-IN"/>
        </a:p>
      </dgm:t>
    </dgm:pt>
    <dgm:pt modelId="{06956AC7-362A-4821-8F17-EA330B1B009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/>
            <a:t>⚡ Power-ups (shield, speed boost, extra lives)</a:t>
          </a:r>
        </a:p>
      </dgm:t>
    </dgm:pt>
    <dgm:pt modelId="{D8CBC8AF-F239-4648-BE4F-981BB30CE6C6}" type="parTrans" cxnId="{0ADF758C-8BDF-4A5B-B024-F5E6FBEEAE28}">
      <dgm:prSet/>
      <dgm:spPr/>
      <dgm:t>
        <a:bodyPr/>
        <a:lstStyle/>
        <a:p>
          <a:endParaRPr lang="en-IN"/>
        </a:p>
      </dgm:t>
    </dgm:pt>
    <dgm:pt modelId="{98992046-A24C-48EB-B6C8-5D0398E5A667}" type="sibTrans" cxnId="{0ADF758C-8BDF-4A5B-B024-F5E6FBEEAE28}">
      <dgm:prSet/>
      <dgm:spPr/>
      <dgm:t>
        <a:bodyPr/>
        <a:lstStyle/>
        <a:p>
          <a:endParaRPr lang="en-IN"/>
        </a:p>
      </dgm:t>
    </dgm:pt>
    <dgm:pt modelId="{48E08A31-516C-4044-BBAC-9794D689146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/>
            <a:t>💥 Particle explosion effects</a:t>
          </a:r>
        </a:p>
      </dgm:t>
    </dgm:pt>
    <dgm:pt modelId="{4F7B77B4-5525-4C37-A16E-3DA2BF25F772}" type="parTrans" cxnId="{C006A712-548B-48B5-A5CA-7A1C6A473F62}">
      <dgm:prSet/>
      <dgm:spPr/>
      <dgm:t>
        <a:bodyPr/>
        <a:lstStyle/>
        <a:p>
          <a:endParaRPr lang="en-IN"/>
        </a:p>
      </dgm:t>
    </dgm:pt>
    <dgm:pt modelId="{C319E3F5-76B4-4F76-B952-0766B5624772}" type="sibTrans" cxnId="{C006A712-548B-48B5-A5CA-7A1C6A473F62}">
      <dgm:prSet/>
      <dgm:spPr/>
      <dgm:t>
        <a:bodyPr/>
        <a:lstStyle/>
        <a:p>
          <a:endParaRPr lang="en-IN"/>
        </a:p>
      </dgm:t>
    </dgm:pt>
    <dgm:pt modelId="{6154E8BF-6E29-4108-B40F-1588452F5EAA}" type="pres">
      <dgm:prSet presAssocID="{FD4C8DDD-539B-4AA3-9197-88FE101B9070}" presName="outerComposite" presStyleCnt="0">
        <dgm:presLayoutVars>
          <dgm:chMax val="5"/>
          <dgm:dir/>
          <dgm:resizeHandles val="exact"/>
        </dgm:presLayoutVars>
      </dgm:prSet>
      <dgm:spPr/>
    </dgm:pt>
    <dgm:pt modelId="{53FDE19F-F145-49F1-8D35-08956975D8A6}" type="pres">
      <dgm:prSet presAssocID="{FD4C8DDD-539B-4AA3-9197-88FE101B9070}" presName="dummyMaxCanvas" presStyleCnt="0">
        <dgm:presLayoutVars/>
      </dgm:prSet>
      <dgm:spPr/>
    </dgm:pt>
    <dgm:pt modelId="{29B88D6E-3128-4B63-8B0B-B179B1C1019F}" type="pres">
      <dgm:prSet presAssocID="{FD4C8DDD-539B-4AA3-9197-88FE101B9070}" presName="OneNode_1" presStyleLbl="node1" presStyleIdx="0" presStyleCnt="1" custScaleY="142928">
        <dgm:presLayoutVars>
          <dgm:bulletEnabled val="1"/>
        </dgm:presLayoutVars>
      </dgm:prSet>
      <dgm:spPr/>
    </dgm:pt>
  </dgm:ptLst>
  <dgm:cxnLst>
    <dgm:cxn modelId="{E06DB40C-5D9C-4C69-88E7-D95A04959D92}" type="presOf" srcId="{89FBB1D8-BB22-47FD-8529-2D0391CD6DC6}" destId="{29B88D6E-3128-4B63-8B0B-B179B1C1019F}" srcOrd="0" destOrd="2" presId="urn:microsoft.com/office/officeart/2005/8/layout/vProcess5"/>
    <dgm:cxn modelId="{C006A712-548B-48B5-A5CA-7A1C6A473F62}" srcId="{8D2CD0BB-CCEF-4CE4-B10F-B8D67F6FE22A}" destId="{48E08A31-516C-4044-BBAC-9794D6891465}" srcOrd="3" destOrd="0" parTransId="{4F7B77B4-5525-4C37-A16E-3DA2BF25F772}" sibTransId="{C319E3F5-76B4-4F76-B952-0766B5624772}"/>
    <dgm:cxn modelId="{ED705938-18A7-4882-B1EF-E569920464F8}" type="presOf" srcId="{4AB25296-4533-4F90-96D7-E6FBFBC92837}" destId="{29B88D6E-3128-4B63-8B0B-B179B1C1019F}" srcOrd="0" destOrd="1" presId="urn:microsoft.com/office/officeart/2005/8/layout/vProcess5"/>
    <dgm:cxn modelId="{74611F5E-28DA-4D28-B0C4-CF9A38484391}" type="presOf" srcId="{FD4C8DDD-539B-4AA3-9197-88FE101B9070}" destId="{6154E8BF-6E29-4108-B40F-1588452F5EAA}" srcOrd="0" destOrd="0" presId="urn:microsoft.com/office/officeart/2005/8/layout/vProcess5"/>
    <dgm:cxn modelId="{F25DAC4B-8106-4455-A9E7-15F1DA007A66}" type="presOf" srcId="{8D2CD0BB-CCEF-4CE4-B10F-B8D67F6FE22A}" destId="{29B88D6E-3128-4B63-8B0B-B179B1C1019F}" srcOrd="0" destOrd="0" presId="urn:microsoft.com/office/officeart/2005/8/layout/vProcess5"/>
    <dgm:cxn modelId="{0ADF758C-8BDF-4A5B-B024-F5E6FBEEAE28}" srcId="{8D2CD0BB-CCEF-4CE4-B10F-B8D67F6FE22A}" destId="{06956AC7-362A-4821-8F17-EA330B1B0092}" srcOrd="2" destOrd="0" parTransId="{D8CBC8AF-F239-4648-BE4F-981BB30CE6C6}" sibTransId="{98992046-A24C-48EB-B6C8-5D0398E5A667}"/>
    <dgm:cxn modelId="{13826198-BAF3-422A-B367-7E1B0C9D279D}" type="presOf" srcId="{48E08A31-516C-4044-BBAC-9794D6891465}" destId="{29B88D6E-3128-4B63-8B0B-B179B1C1019F}" srcOrd="0" destOrd="4" presId="urn:microsoft.com/office/officeart/2005/8/layout/vProcess5"/>
    <dgm:cxn modelId="{4896E9B1-2E5F-495F-872C-4396D6BA2176}" srcId="{8D2CD0BB-CCEF-4CE4-B10F-B8D67F6FE22A}" destId="{89FBB1D8-BB22-47FD-8529-2D0391CD6DC6}" srcOrd="1" destOrd="0" parTransId="{BDFCE097-8478-4CF9-94C1-D60343C56CD7}" sibTransId="{D0ACC78B-EA9F-4201-9595-B395E90F16D4}"/>
    <dgm:cxn modelId="{879752B9-6D36-4BEB-A6ED-1241B7D9AAB4}" srcId="{8D2CD0BB-CCEF-4CE4-B10F-B8D67F6FE22A}" destId="{4AB25296-4533-4F90-96D7-E6FBFBC92837}" srcOrd="0" destOrd="0" parTransId="{346B9D19-D0BD-4118-A83D-DB50FE6D08A9}" sibTransId="{6B3894B0-AABF-45B3-B81C-3CDD42FEAFDE}"/>
    <dgm:cxn modelId="{AEC648C1-AE53-407F-BB6B-54FE437A6B01}" type="presOf" srcId="{06956AC7-362A-4821-8F17-EA330B1B0092}" destId="{29B88D6E-3128-4B63-8B0B-B179B1C1019F}" srcOrd="0" destOrd="3" presId="urn:microsoft.com/office/officeart/2005/8/layout/vProcess5"/>
    <dgm:cxn modelId="{480C01D8-3FC5-41F7-8496-E2406487C322}" srcId="{FD4C8DDD-539B-4AA3-9197-88FE101B9070}" destId="{8D2CD0BB-CCEF-4CE4-B10F-B8D67F6FE22A}" srcOrd="0" destOrd="0" parTransId="{9AB25455-17C5-4779-84F3-46079197E2FB}" sibTransId="{CB6F7CF1-7939-4ECE-BE1D-2FF5EFC8E031}"/>
    <dgm:cxn modelId="{81B88A38-E08C-4E9A-8021-5F44A2403534}" type="presParOf" srcId="{6154E8BF-6E29-4108-B40F-1588452F5EAA}" destId="{53FDE19F-F145-49F1-8D35-08956975D8A6}" srcOrd="0" destOrd="0" presId="urn:microsoft.com/office/officeart/2005/8/layout/vProcess5"/>
    <dgm:cxn modelId="{5135A5F1-C934-43A6-9D45-9AE038488CEC}" type="presParOf" srcId="{6154E8BF-6E29-4108-B40F-1588452F5EAA}" destId="{29B88D6E-3128-4B63-8B0B-B179B1C1019F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498F55-2048-46D7-8F59-C0F04EAF33AB}">
      <dsp:nvSpPr>
        <dsp:cNvPr id="0" name=""/>
        <dsp:cNvSpPr/>
      </dsp:nvSpPr>
      <dsp:spPr>
        <a:xfrm>
          <a:off x="2642469" y="212"/>
          <a:ext cx="2480316" cy="54940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869" tIns="47098" rIns="44869" bIns="47098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 dirty="0"/>
            <a:t>A Python-Powered Arcade Game</a:t>
          </a:r>
          <a:endParaRPr lang="en-IN" sz="1600" kern="1200" dirty="0"/>
        </a:p>
      </dsp:txBody>
      <dsp:txXfrm>
        <a:off x="2642469" y="212"/>
        <a:ext cx="2480316" cy="5494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B88D6E-3128-4B63-8B0B-B179B1C1019F}">
      <dsp:nvSpPr>
        <dsp:cNvPr id="0" name=""/>
        <dsp:cNvSpPr/>
      </dsp:nvSpPr>
      <dsp:spPr>
        <a:xfrm>
          <a:off x="0" y="527222"/>
          <a:ext cx="5940306" cy="26406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2400" b="1" i="0" kern="1200"/>
            <a:t>Animated Bullet Points</a:t>
          </a:r>
          <a:r>
            <a:rPr lang="en-IN" sz="2400" b="0" i="0" kern="1200"/>
            <a:t>: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900" b="0" i="0" kern="1200"/>
            <a:t>🌌 Dynamic space background with stars/nebulas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900" b="0" i="0" kern="1200"/>
            <a:t>🚀 Progressive difficulty system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900" b="0" i="0" kern="1200"/>
            <a:t>⚡ Power-ups (shield, speed boost, extra lives)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900" b="0" i="0" kern="1200"/>
            <a:t>💥 Particle explosion effects</a:t>
          </a:r>
        </a:p>
      </dsp:txBody>
      <dsp:txXfrm>
        <a:off x="77343" y="604565"/>
        <a:ext cx="5785620" cy="24860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47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87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18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9519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21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344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11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44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59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48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8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06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94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14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56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50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9918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4656" y="609600"/>
            <a:ext cx="3806011" cy="312389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/>
              <a:t>Shadow Dodge Game</a:t>
            </a:r>
            <a:endParaRPr lang="en-US" sz="3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A54D23-378A-46CF-8EAB-A7C27CDDE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4356" y="733425"/>
            <a:ext cx="3921919" cy="5391150"/>
          </a:xfrm>
          <a:prstGeom prst="rect">
            <a:avLst/>
          </a:prstGeom>
          <a:solidFill>
            <a:schemeClr val="tx1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EA6E78-E7E4-4BA3-A9C3-F37F5399CA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72" y="799817"/>
            <a:ext cx="3831886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Game controller with solid fill">
            <a:extLst>
              <a:ext uri="{FF2B5EF4-FFF2-40B4-BE49-F238E27FC236}">
                <a16:creationId xmlns:a16="http://schemas.microsoft.com/office/drawing/2014/main" id="{51D8FE70-4BC5-F6C0-82BD-E8C01DA83C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4156" y="1721954"/>
            <a:ext cx="1565413" cy="156541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4F0BE9F-FD11-45FE-8458-0FE591366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7" y="1114868"/>
            <a:ext cx="1760343" cy="2751454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4ACB81B-A868-4CFC-BC96-DACF748B7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33001" y="1114868"/>
            <a:ext cx="1461235" cy="17476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2695AB0-B846-4607-A648-96858CF3B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6392" y="4006972"/>
            <a:ext cx="1760155" cy="17361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Graphic 9" descr="Game controller outline">
            <a:extLst>
              <a:ext uri="{FF2B5EF4-FFF2-40B4-BE49-F238E27FC236}">
                <a16:creationId xmlns:a16="http://schemas.microsoft.com/office/drawing/2014/main" id="{F596B864-AFDD-3FB5-BF83-AC9FFA1A3F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17743" y="3733492"/>
            <a:ext cx="1282148" cy="1282148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A025A41-2570-436B-8151-A9DD81250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34459" y="2991679"/>
            <a:ext cx="1459778" cy="2751454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55E294-AC9E-AF36-3119-12407E1DEDD5}"/>
              </a:ext>
            </a:extLst>
          </p:cNvPr>
          <p:cNvSpPr txBox="1"/>
          <p:nvPr/>
        </p:nvSpPr>
        <p:spPr>
          <a:xfrm>
            <a:off x="5006715" y="3287366"/>
            <a:ext cx="3443952" cy="2770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Presented by: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Manav Gupta (24026)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Smridhi (24012)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Sneha Sethi (24031)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Mohitpal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Thind (24047)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1" cy="1326321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DeepSeek-CJK-patch"/>
              </a:rPr>
              <a:t>Shadow Dodge: Space Adventure</a:t>
            </a:r>
            <a:endParaRPr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5EB3F0-C24A-2B74-0053-6AC1193D21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2055840"/>
              </p:ext>
            </p:extLst>
          </p:nvPr>
        </p:nvGraphicFramePr>
        <p:xfrm>
          <a:off x="693398" y="1550816"/>
          <a:ext cx="7765256" cy="549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E27D15A-A6A3-E6E8-3CB8-230789EC6F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08601" y="2123414"/>
            <a:ext cx="5734850" cy="473458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1" cy="1326321"/>
          </a:xfrm>
        </p:spPr>
        <p:txBody>
          <a:bodyPr>
            <a:normAutofit/>
          </a:bodyPr>
          <a:lstStyle/>
          <a:p>
            <a:r>
              <a:rPr lang="en-IN" dirty="0"/>
              <a:t>Game Concept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FD6853-03EE-5AC6-00CB-6A20255C4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DeepSeek-CJK-patch"/>
              </a:rPr>
              <a:t>Visual</a:t>
            </a:r>
            <a:r>
              <a:rPr lang="en-US" b="0" i="0" dirty="0">
                <a:effectLst/>
                <a:latin typeface="DeepSeek-CJK-patch"/>
              </a:rPr>
              <a:t>: Animated spaceship + debris artwork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DeepSeek-CJK-patch"/>
              </a:rPr>
              <a:t>Content</a:t>
            </a:r>
            <a:r>
              <a:rPr lang="en-US" b="0" i="0" dirty="0">
                <a:effectLst/>
                <a:latin typeface="DeepSeek-CJK-patch"/>
              </a:rPr>
              <a:t>: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1" dirty="0">
                <a:effectLst/>
                <a:latin typeface="DeepSeek-CJK-patch"/>
              </a:rPr>
              <a:t>"Dodge space debris, collect power-ups, and survive as long as possible!"</a:t>
            </a:r>
            <a:endParaRPr lang="en-US" b="0" i="0" dirty="0"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DeepSeek-CJK-patch"/>
              </a:rPr>
              <a:t>Interactive Element</a:t>
            </a:r>
            <a:r>
              <a:rPr lang="en-US" b="0" i="0" dirty="0">
                <a:effectLst/>
                <a:latin typeface="DeepSeek-CJK-patch"/>
              </a:rPr>
              <a:t>: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DeepSeek-CJK-patch"/>
              </a:rPr>
              <a:t>Button</a:t>
            </a:r>
            <a:r>
              <a:rPr lang="en-US" b="0" i="0" dirty="0">
                <a:effectLst/>
                <a:latin typeface="DeepSeek-CJK-patch"/>
              </a:rPr>
              <a:t>: "How to Play" 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1" cy="601362"/>
          </a:xfrm>
        </p:spPr>
        <p:txBody>
          <a:bodyPr>
            <a:normAutofit/>
          </a:bodyPr>
          <a:lstStyle/>
          <a:p>
            <a:pPr algn="l">
              <a:spcBef>
                <a:spcPts val="1372"/>
              </a:spcBef>
              <a:spcAft>
                <a:spcPts val="1029"/>
              </a:spcAft>
            </a:pPr>
            <a:r>
              <a:rPr lang="en-IN" b="1" i="0" dirty="0">
                <a:solidFill>
                  <a:schemeClr val="accent1"/>
                </a:solidFill>
                <a:effectLst/>
                <a:latin typeface="DeepSeek-CJK-patch"/>
              </a:rPr>
              <a:t>Key Features</a:t>
            </a:r>
            <a:endParaRPr lang="en-IN" b="0" i="0" dirty="0">
              <a:solidFill>
                <a:schemeClr val="accent1"/>
              </a:solidFill>
              <a:effectLst/>
              <a:latin typeface="DeepSeek-CJK-patch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66F252-F0AF-0C53-212B-8E275969CB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1586472"/>
              </p:ext>
            </p:extLst>
          </p:nvPr>
        </p:nvGraphicFramePr>
        <p:xfrm>
          <a:off x="1494815" y="2096064"/>
          <a:ext cx="5940306" cy="3695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5150" y="609600"/>
            <a:ext cx="3565517" cy="1046205"/>
          </a:xfrm>
        </p:spPr>
        <p:txBody>
          <a:bodyPr>
            <a:normAutofit/>
          </a:bodyPr>
          <a:lstStyle/>
          <a:p>
            <a:r>
              <a:rPr lang="en-IN" b="1" i="0" dirty="0">
                <a:solidFill>
                  <a:srgbClr val="404040"/>
                </a:solidFill>
                <a:effectLst/>
                <a:latin typeface="DeepSeek-CJK-patch"/>
              </a:rPr>
              <a:t> </a:t>
            </a:r>
            <a:r>
              <a:rPr lang="en-IN" b="1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DeepSeek-CJK-patch"/>
              </a:rPr>
              <a:t>How to Play</a:t>
            </a:r>
            <a:br>
              <a:rPr lang="en-IN" b="0" i="0" dirty="0">
                <a:solidFill>
                  <a:srgbClr val="404040"/>
                </a:solidFill>
                <a:effectLst/>
                <a:latin typeface="DeepSeek-CJK-patch"/>
              </a:rPr>
            </a:br>
            <a:endParaRPr lang="en-IN" dirty="0"/>
          </a:p>
        </p:txBody>
      </p:sp>
      <p:pic>
        <p:nvPicPr>
          <p:cNvPr id="7" name="Picture 6" descr="Top view of a go board">
            <a:extLst>
              <a:ext uri="{FF2B5EF4-FFF2-40B4-BE49-F238E27FC236}">
                <a16:creationId xmlns:a16="http://schemas.microsoft.com/office/drawing/2014/main" id="{3A63C273-1C4D-C23C-17D9-6B849494D37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999" r="29668"/>
          <a:stretch/>
        </p:blipFill>
        <p:spPr>
          <a:xfrm>
            <a:off x="20" y="10"/>
            <a:ext cx="4571980" cy="685799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150" y="2096064"/>
            <a:ext cx="3565517" cy="3695136"/>
          </a:xfrm>
        </p:spPr>
        <p:txBody>
          <a:bodyPr>
            <a:normAutofit/>
          </a:bodyPr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DeepSeek-CJK-patch"/>
              </a:rPr>
              <a:t>Visual</a:t>
            </a:r>
            <a:r>
              <a:rPr lang="en-US" b="0" i="0" dirty="0">
                <a:effectLst/>
                <a:latin typeface="DeepSeek-CJK-patch"/>
              </a:rPr>
              <a:t>: Screenshot of the game with labeled controls.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DeepSeek-CJK-patch"/>
              </a:rPr>
              <a:t>Content</a:t>
            </a:r>
            <a:r>
              <a:rPr lang="en-US" b="0" i="0" dirty="0">
                <a:effectLst/>
                <a:latin typeface="DeepSeek-CJK-patch"/>
              </a:rPr>
              <a:t>: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DeepSeek-CJK-patch"/>
              </a:rPr>
              <a:t>Controls</a:t>
            </a:r>
            <a:r>
              <a:rPr lang="en-US" b="0" i="0" dirty="0">
                <a:effectLst/>
                <a:latin typeface="DeepSeek-CJK-patch"/>
              </a:rPr>
              <a:t>:</a:t>
            </a:r>
          </a:p>
          <a:p>
            <a:pPr marL="1143000" lvl="2" indent="-22860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DeepSeek-CJK-patch"/>
              </a:rPr>
              <a:t>← / → Arrow keys to move</a:t>
            </a:r>
          </a:p>
          <a:p>
            <a:pPr marL="1143000" lvl="2" indent="-22860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DeepSeek-CJK-patch"/>
              </a:rPr>
              <a:t>Avoid red debris!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DeepSeek-CJK-patch"/>
              </a:rPr>
              <a:t>Objective</a:t>
            </a:r>
            <a:r>
              <a:rPr lang="en-US" b="0" i="0" dirty="0">
                <a:effectLst/>
                <a:latin typeface="DeepSeek-CJK-patch"/>
              </a:rPr>
              <a:t>: </a:t>
            </a:r>
            <a:r>
              <a:rPr lang="en-US" b="0" i="1" dirty="0">
                <a:effectLst/>
                <a:latin typeface="DeepSeek-CJK-patch"/>
              </a:rPr>
              <a:t>"Survive and beat your high score!"</a:t>
            </a:r>
            <a:endParaRPr lang="en-US" b="0" i="0" dirty="0">
              <a:effectLst/>
              <a:latin typeface="DeepSeek-CJK-patch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17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DCF65E-F84E-483D-83D7-A1616D569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79920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Bef>
                <a:spcPts val="1372"/>
              </a:spcBef>
              <a:spcAft>
                <a:spcPts val="1029"/>
              </a:spcAft>
            </a:pPr>
            <a:r>
              <a:rPr lang="en-IN" b="1" i="0" dirty="0">
                <a:effectLst/>
                <a:latin typeface="DeepSeek-CJK-patch"/>
              </a:rPr>
              <a:t>Power-Ups Explained</a:t>
            </a:r>
            <a:endParaRPr lang="en-IN" b="0" i="0" dirty="0">
              <a:effectLst/>
              <a:latin typeface="DeepSeek-CJK-patch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D4E0FD4-B975-40F8-03C4-8188423D84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9099" y="2619631"/>
            <a:ext cx="5794902" cy="2557849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927100"/>
            <a:ext cx="2564074" cy="4616450"/>
          </a:xfrm>
        </p:spPr>
        <p:txBody>
          <a:bodyPr>
            <a:normAutofit/>
          </a:bodyPr>
          <a:lstStyle/>
          <a:p>
            <a:r>
              <a:rPr lang="en-IN" sz="3200" b="1" i="0" dirty="0">
                <a:effectLst/>
                <a:latin typeface="DeepSeek-CJK-patch"/>
              </a:rPr>
              <a:t> Try It Yourself!</a:t>
            </a:r>
            <a:br>
              <a:rPr lang="en-IN" sz="1600" b="0" i="0" dirty="0">
                <a:solidFill>
                  <a:srgbClr val="404040"/>
                </a:solidFill>
                <a:effectLst/>
                <a:latin typeface="DeepSeek-CJK-patch"/>
              </a:rPr>
            </a:br>
            <a:endParaRPr lang="en-IN" sz="31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023" y="194872"/>
            <a:ext cx="5112172" cy="5587999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800" dirty="0"/>
              <a:t>Setup instructions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/>
              <a:t>Pip install </a:t>
            </a:r>
            <a:r>
              <a:rPr lang="en-US" sz="1800" dirty="0" err="1"/>
              <a:t>pygame</a:t>
            </a:r>
            <a:endParaRPr lang="en-US" sz="18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/>
              <a:t>Run python shadow_dodge.py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85DC87-F1A6-E5A8-F562-66AD6C961490}"/>
              </a:ext>
            </a:extLst>
          </p:cNvPr>
          <p:cNvSpPr txBox="1"/>
          <p:nvPr/>
        </p:nvSpPr>
        <p:spPr>
          <a:xfrm>
            <a:off x="851835" y="1122363"/>
            <a:ext cx="4422294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cap="all" dirty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B9D0DB46-9333-DD85-4A8A-1E47C2242B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59052" y="1914043"/>
            <a:ext cx="2552075" cy="2552075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145293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219</TotalTime>
  <Words>165</Words>
  <Application>Microsoft Office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Bookman Old Style</vt:lpstr>
      <vt:lpstr>DeepSeek-CJK-patch</vt:lpstr>
      <vt:lpstr>Rockwell</vt:lpstr>
      <vt:lpstr>Damask</vt:lpstr>
      <vt:lpstr>Shadow Dodge Game</vt:lpstr>
      <vt:lpstr>Shadow Dodge: Space Adventure</vt:lpstr>
      <vt:lpstr>Game Concept</vt:lpstr>
      <vt:lpstr>Key Features</vt:lpstr>
      <vt:lpstr> How to Play </vt:lpstr>
      <vt:lpstr>Power-Ups Explained</vt:lpstr>
      <vt:lpstr> Try It Yourself! 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Smridhi Khanduri</dc:creator>
  <cp:keywords/>
  <dc:description>generated using python-pptx</dc:description>
  <cp:lastModifiedBy>manav gupta</cp:lastModifiedBy>
  <cp:revision>4</cp:revision>
  <dcterms:created xsi:type="dcterms:W3CDTF">2013-01-27T09:14:16Z</dcterms:created>
  <dcterms:modified xsi:type="dcterms:W3CDTF">2025-04-25T06:09:55Z</dcterms:modified>
  <cp:category/>
</cp:coreProperties>
</file>