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6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337" r:id="rId100"/>
    <p:sldId id="352" r:id="rId101"/>
    <p:sldId id="368" r:id="rId102"/>
    <p:sldId id="369" r:id="rId103"/>
    <p:sldId id="370" r:id="rId104"/>
    <p:sldId id="371" r:id="rId105"/>
    <p:sldId id="372" r:id="rId106"/>
    <p:sldId id="373" r:id="rId107"/>
    <p:sldId id="345" r:id="rId108"/>
    <p:sldId id="346" r:id="rId109"/>
    <p:sldId id="347" r:id="rId110"/>
    <p:sldId id="348" r:id="rId111"/>
    <p:sldId id="349" r:id="rId112"/>
    <p:sldId id="350" r:id="rId113"/>
    <p:sldId id="351" r:id="rId114"/>
    <p:sldId id="374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29/05/2021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29/05/2021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29/05/2021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29/05/2021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29/05/2021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29/05/2021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9031</Words>
  <Application>Microsoft Office PowerPoint</Application>
  <PresentationFormat>Widescreen</PresentationFormat>
  <Paragraphs>1527</Paragraphs>
  <Slides>113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40</cp:revision>
  <dcterms:created xsi:type="dcterms:W3CDTF">2019-11-14T17:09:29Z</dcterms:created>
  <dcterms:modified xsi:type="dcterms:W3CDTF">2021-05-29T15:08:04Z</dcterms:modified>
</cp:coreProperties>
</file>