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dd93c916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dd93c916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add93c916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add93c916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add93c916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add93c9162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05a6d86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05a6d86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05a6d86a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05a6d86a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05a6d86a9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805a6d86a9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 Tumor Detection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dirty="0"/>
              <a:t>Jacob Ohlin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dirty="0"/>
              <a:t>Nandita Patil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dirty="0"/>
              <a:t>Rishi Parpyani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dirty="0"/>
              <a:t>Swaroop Giri</a:t>
            </a:r>
            <a:endParaRPr dirty="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25" y="595075"/>
            <a:ext cx="1213525" cy="11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925" y="237875"/>
            <a:ext cx="3398625" cy="168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9075" y="2657823"/>
            <a:ext cx="3115101" cy="19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ctrTitle"/>
          </p:nvPr>
        </p:nvSpPr>
        <p:spPr>
          <a:xfrm>
            <a:off x="1124025" y="240992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subTitle" idx="1"/>
          </p:nvPr>
        </p:nvSpPr>
        <p:spPr>
          <a:xfrm>
            <a:off x="924025" y="1245975"/>
            <a:ext cx="72300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identify if a person has brain cancer using the MRI brain scan Images</a:t>
            </a: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00" y="2097150"/>
            <a:ext cx="17145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950" y="2114213"/>
            <a:ext cx="18041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1925" y="2114200"/>
            <a:ext cx="20764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6450" y="2097150"/>
            <a:ext cx="1914525" cy="21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4"/>
          <p:cNvSpPr/>
          <p:nvPr/>
        </p:nvSpPr>
        <p:spPr>
          <a:xfrm>
            <a:off x="383975" y="2676925"/>
            <a:ext cx="915300" cy="851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2271950" y="2493950"/>
            <a:ext cx="915300" cy="851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4"/>
          <p:cNvSpPr txBox="1"/>
          <p:nvPr/>
        </p:nvSpPr>
        <p:spPr>
          <a:xfrm>
            <a:off x="925700" y="4285275"/>
            <a:ext cx="57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YES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2851050" y="4285275"/>
            <a:ext cx="6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YES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5212400" y="4285275"/>
            <a:ext cx="5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7518556" y="4285275"/>
            <a:ext cx="57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>
            <a:spLocks noGrp="1"/>
          </p:cNvSpPr>
          <p:nvPr>
            <p:ph type="ctrTitle"/>
          </p:nvPr>
        </p:nvSpPr>
        <p:spPr>
          <a:xfrm>
            <a:off x="1290900" y="78575"/>
            <a:ext cx="4284300" cy="9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Used</a:t>
            </a: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subTitle" idx="1"/>
          </p:nvPr>
        </p:nvSpPr>
        <p:spPr>
          <a:xfrm>
            <a:off x="766875" y="987875"/>
            <a:ext cx="7208700" cy="3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Convolutional Neural Network (CNN or convnet) is a subset of machine learning. It is one of the various types of artificial neural networks which are used for different applications and data types. A CNN is a kind of network architecture for deep learning algorithms and is specifically used for image recognition and tasks that involve the processing of pixel data.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ResNet-50 is a convolutional neural network that is 50 layers deep. You can load a pre trained version of the network trained on more than a million images from the ImageNet database . The pretrained network can classifies images into Yes and No.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MobileNet is a type of convolutional neural network designed for mobile and embedded vision applications. They are based on a streamlined architecture that uses depth wise separable convolutions to build lightweight deep neural networks that can have low latency for mobile and embedded devices.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Support Vector Machine (SVM) is a classification technique used for the classification of linear as well as non-linear data. SVM is the margin based classifier. It selects the maximum margin.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>
            <a:spLocks noGrp="1"/>
          </p:cNvSpPr>
          <p:nvPr>
            <p:ph type="ctrTitle"/>
          </p:nvPr>
        </p:nvSpPr>
        <p:spPr>
          <a:xfrm>
            <a:off x="1290900" y="78575"/>
            <a:ext cx="4284300" cy="9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Used</a:t>
            </a:r>
            <a:endParaRPr/>
          </a:p>
        </p:txBody>
      </p:sp>
      <p:sp>
        <p:nvSpPr>
          <p:cNvPr id="309" name="Google Shape;309;p16"/>
          <p:cNvSpPr txBox="1"/>
          <p:nvPr/>
        </p:nvSpPr>
        <p:spPr>
          <a:xfrm>
            <a:off x="1288975" y="1166575"/>
            <a:ext cx="6336600" cy="46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Classify dataset into two classes.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Performed data amputation by resizing and rotating images.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Normalized the data to make it look consistent.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Split data into train and test.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Train Model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For SVM, classified the data into linear model.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For CNN, defined layers of Neural network using keras library of tensorflow and used </a:t>
            </a: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Relu Activation 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function.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ForResNet-50, defined 50layer using resnet library and used </a:t>
            </a: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Sigmoid Activation 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function.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For MobileNet, used keras library of tensorflow to train the model.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Accuracy test.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>
            <a:spLocks noGrp="1"/>
          </p:cNvSpPr>
          <p:nvPr>
            <p:ph type="ctrTitle"/>
          </p:nvPr>
        </p:nvSpPr>
        <p:spPr>
          <a:xfrm>
            <a:off x="1290900" y="78575"/>
            <a:ext cx="5684400" cy="9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 Tumor Predictions</a:t>
            </a:r>
            <a:endParaRPr dirty="0"/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988" y="1206500"/>
            <a:ext cx="7176024" cy="32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ctrTitle"/>
          </p:nvPr>
        </p:nvSpPr>
        <p:spPr>
          <a:xfrm>
            <a:off x="1290900" y="78575"/>
            <a:ext cx="5684400" cy="9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Comparison</a:t>
            </a:r>
            <a:endParaRPr/>
          </a:p>
        </p:txBody>
      </p:sp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225" y="1032725"/>
            <a:ext cx="6903792" cy="385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ctrTitle"/>
          </p:nvPr>
        </p:nvSpPr>
        <p:spPr>
          <a:xfrm>
            <a:off x="1290900" y="78575"/>
            <a:ext cx="4284300" cy="9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7" name="Google Shape;327;p19"/>
          <p:cNvSpPr txBox="1"/>
          <p:nvPr/>
        </p:nvSpPr>
        <p:spPr>
          <a:xfrm>
            <a:off x="1288975" y="1166575"/>
            <a:ext cx="6336600" cy="3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tried and tested the following Algorithms: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SVM Classifier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Convolutional Neural Network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Resnet-50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Mobilenet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Following were the observations after testing the above algorithms: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CNN with ReLu has the highest number of accuracy and the accuracy goes on increasing as we increase the number of epochs.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Major drawback for deep learning algorithms is that the time complexity increases if we increase the epochs.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From the observation we can conclude that images with more pixel/clarity increase the accuracy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Maven Pro</vt:lpstr>
      <vt:lpstr>Nunito</vt:lpstr>
      <vt:lpstr>Momentum</vt:lpstr>
      <vt:lpstr>Brain Tumor Detection</vt:lpstr>
      <vt:lpstr>Problem Statement</vt:lpstr>
      <vt:lpstr>Algorithm Used</vt:lpstr>
      <vt:lpstr>Approach Used</vt:lpstr>
      <vt:lpstr>Brain Tumor Predictions</vt:lpstr>
      <vt:lpstr>Accuracy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</dc:title>
  <dc:creator>nandita patil</dc:creator>
  <cp:lastModifiedBy>nandita patil</cp:lastModifiedBy>
  <cp:revision>1</cp:revision>
  <dcterms:modified xsi:type="dcterms:W3CDTF">2022-12-09T00:44:53Z</dcterms:modified>
</cp:coreProperties>
</file>