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62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01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4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2706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14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5523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153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19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42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63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1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49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0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88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42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7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20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Gym Pro – DevOps-Based Web App Deployment on 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Complete CI/CD and Cloud Deployment Journey</a:t>
            </a:r>
          </a:p>
          <a:p>
            <a:r>
              <a:rPr dirty="0"/>
              <a:t>Presented by: </a:t>
            </a:r>
            <a:r>
              <a:rPr lang="en-IN" dirty="0"/>
              <a:t>Manav Pamnani</a:t>
            </a:r>
            <a:endParaRPr dirty="0"/>
          </a:p>
          <a:p>
            <a:r>
              <a:rPr dirty="0"/>
              <a:t>Internship: </a:t>
            </a:r>
            <a:r>
              <a:rPr dirty="0" err="1"/>
              <a:t>Sparknet</a:t>
            </a:r>
            <a:r>
              <a:rPr dirty="0"/>
              <a:t> LLP</a:t>
            </a:r>
          </a:p>
          <a:p>
            <a:r>
              <a:rPr dirty="0"/>
              <a:t>Date: July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 Workflow &amp;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Branch strategy:</a:t>
            </a:r>
          </a:p>
          <a:p>
            <a:r>
              <a:t>  - infra/terraform, feature/docker, ci/cd-workflow</a:t>
            </a:r>
          </a:p>
          <a:p>
            <a:r>
              <a:t>- PRs and reviews</a:t>
            </a:r>
          </a:p>
          <a:p>
            <a:r>
              <a:t>- Version-controlled IaC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Learned Docker &amp; K8s</a:t>
            </a:r>
          </a:p>
          <a:p>
            <a:r>
              <a:t>- YAML &amp; probes debugging</a:t>
            </a:r>
          </a:p>
          <a:p>
            <a:r>
              <a:t>- AWS IAM &amp; CLI usage</a:t>
            </a:r>
          </a:p>
          <a:p>
            <a:r>
              <a:t>- CI/CD importance</a:t>
            </a:r>
          </a:p>
          <a:p>
            <a:r>
              <a:t>- Secrets management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Flask app deployed using DevOps</a:t>
            </a:r>
          </a:p>
          <a:p>
            <a:r>
              <a:rPr dirty="0"/>
              <a:t>- Hosted on AWS EKS</a:t>
            </a:r>
          </a:p>
          <a:p>
            <a:r>
              <a:rPr dirty="0"/>
              <a:t>- Automated CI/CD</a:t>
            </a:r>
          </a:p>
          <a:p>
            <a:r>
              <a:rPr dirty="0"/>
              <a:t>- Monitoring-ready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Deploy a Flask-based Gym website using DevOps</a:t>
            </a:r>
          </a:p>
          <a:p>
            <a:r>
              <a:t>Goal:</a:t>
            </a:r>
          </a:p>
          <a:p>
            <a:r>
              <a:t>- Containerized deployment</a:t>
            </a:r>
          </a:p>
          <a:p>
            <a:r>
              <a:t>- CI/CD automation</a:t>
            </a:r>
          </a:p>
          <a:p>
            <a:r>
              <a:t>- Cloud-native infrastructure</a:t>
            </a:r>
          </a:p>
          <a:p>
            <a:r>
              <a:t>- Monitoring integration</a:t>
            </a:r>
          </a:p>
          <a:p>
            <a:r>
              <a:t>Outcome: Production-ready deployment accessible via LoadBalancer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Frontend: HTML, CSS, Bootstrap</a:t>
            </a:r>
          </a:p>
          <a:p>
            <a:r>
              <a:rPr dirty="0"/>
              <a:t>Backend: Python Flask</a:t>
            </a:r>
          </a:p>
          <a:p>
            <a:r>
              <a:rPr dirty="0"/>
              <a:t>Containerization: Docker</a:t>
            </a:r>
          </a:p>
          <a:p>
            <a:r>
              <a:rPr dirty="0"/>
              <a:t>Cloud: AWS (EC2, EKS, ECR, CloudWatch)</a:t>
            </a:r>
          </a:p>
          <a:p>
            <a:r>
              <a:rPr dirty="0"/>
              <a:t>CI/CD: GitHub Actions</a:t>
            </a:r>
          </a:p>
          <a:p>
            <a:r>
              <a:rPr dirty="0"/>
              <a:t>Monitoring: </a:t>
            </a:r>
            <a:r>
              <a:rPr lang="en-IN" dirty="0" err="1"/>
              <a:t>Cloudwatch</a:t>
            </a:r>
            <a:r>
              <a:rPr lang="en-IN" dirty="0"/>
              <a:t> (CPU, Memory)</a:t>
            </a:r>
          </a:p>
          <a:p>
            <a:r>
              <a:rPr dirty="0"/>
              <a:t>Orchestration: Kubernetes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Cloud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Developer pushes code → GitHub</a:t>
            </a:r>
          </a:p>
          <a:p>
            <a:r>
              <a:t>GitHub Actions triggers build</a:t>
            </a:r>
          </a:p>
          <a:p>
            <a:r>
              <a:t>Docker image built → pushed to ECR</a:t>
            </a:r>
          </a:p>
          <a:p>
            <a:r>
              <a:t>Deployment to EKS via kubectl</a:t>
            </a:r>
          </a:p>
          <a:p>
            <a:r>
              <a:t>Service exposed via AWS LoadBalancer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App Development and </a:t>
            </a:r>
            <a:r>
              <a:rPr dirty="0" err="1"/>
              <a:t>Dockerization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Simple Flask app (app.py)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Dockerfile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  - Base: Python 3.10</a:t>
            </a:r>
          </a:p>
          <a:p>
            <a:pPr marL="0" indent="0">
              <a:buNone/>
            </a:pPr>
            <a:r>
              <a:rPr dirty="0"/>
              <a:t>  - Installed Flask</a:t>
            </a:r>
          </a:p>
          <a:p>
            <a:pPr marL="0" indent="0">
              <a:buNone/>
            </a:pPr>
            <a:r>
              <a:rPr dirty="0"/>
              <a:t>  - Exposed Port: 5000</a:t>
            </a:r>
          </a:p>
          <a:p>
            <a:pPr marL="0" indent="0">
              <a:buNone/>
            </a:pPr>
            <a:r>
              <a:rPr dirty="0"/>
              <a:t>- CMD: python app.py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ECR and Image Push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ECR repo: gym-app</a:t>
            </a:r>
          </a:p>
          <a:p>
            <a:r>
              <a:t>- Steps:</a:t>
            </a:r>
          </a:p>
          <a:p>
            <a:r>
              <a:t>  - Login via AWS CLI</a:t>
            </a:r>
          </a:p>
          <a:p>
            <a:r>
              <a:t>  - Docker image build/tag</a:t>
            </a:r>
          </a:p>
          <a:p>
            <a:r>
              <a:t>  - Push to ECR</a:t>
            </a:r>
          </a:p>
          <a:p>
            <a:r>
              <a:t>- Confirmed via AWS Console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Kubernetes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EKS Cluster manually created</a:t>
            </a:r>
          </a:p>
          <a:p>
            <a:r>
              <a:t>- Kubernetes YAML:</a:t>
            </a:r>
          </a:p>
          <a:p>
            <a:r>
              <a:t>  - Deployment with 2 replicas</a:t>
            </a:r>
          </a:p>
          <a:p>
            <a:r>
              <a:t>  - Service: LoadBalancer</a:t>
            </a:r>
          </a:p>
          <a:p>
            <a:r>
              <a:t>- Liveness/Readiness Probes</a:t>
            </a:r>
          </a:p>
          <a:p>
            <a:r>
              <a:t>- App deployed and running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CI/CD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GitHub Actions on push to main</a:t>
            </a:r>
          </a:p>
          <a:p>
            <a:r>
              <a:t>- Secrets used securely</a:t>
            </a:r>
          </a:p>
          <a:p>
            <a:r>
              <a:t>- deploy.yaml handles:</a:t>
            </a:r>
          </a:p>
          <a:p>
            <a:r>
              <a:t>  - Docker build</a:t>
            </a:r>
          </a:p>
          <a:p>
            <a:r>
              <a:t>  - Push to ECR</a:t>
            </a:r>
          </a:p>
          <a:p>
            <a:r>
              <a:t>  - Apply to EKS via kubectl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Monitoring &amp; Observability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dirty="0"/>
          </a:p>
          <a:p>
            <a:r>
              <a:rPr dirty="0"/>
              <a:t>- Alerting setup</a:t>
            </a:r>
          </a:p>
          <a:p>
            <a:r>
              <a:rPr dirty="0"/>
              <a:t>- Logging with AWS CloudWatch</a:t>
            </a:r>
            <a:endParaRPr lang="en-IN" dirty="0"/>
          </a:p>
          <a:p>
            <a:r>
              <a:rPr lang="en-IN" dirty="0"/>
              <a:t>- Alert to </a:t>
            </a:r>
            <a:r>
              <a:rPr lang="en-IN" dirty="0" err="1"/>
              <a:t>gmail</a:t>
            </a:r>
            <a:r>
              <a:rPr lang="en-IN" dirty="0"/>
              <a:t> for High Memory Usage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</TotalTime>
  <Words>374</Words>
  <Application>Microsoft Office PowerPoint</Application>
  <PresentationFormat>On-screen Show (4:3)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Gym Pro – DevOps-Based Web App Deployment on AWS</vt:lpstr>
      <vt:lpstr>Project Overview</vt:lpstr>
      <vt:lpstr>Technologies Used</vt:lpstr>
      <vt:lpstr>Cloud Architecture</vt:lpstr>
      <vt:lpstr>App Development and Dockerization</vt:lpstr>
      <vt:lpstr>ECR and Image Push</vt:lpstr>
      <vt:lpstr>Kubernetes Deployment</vt:lpstr>
      <vt:lpstr>CI/CD Workflow</vt:lpstr>
      <vt:lpstr>Monitoring &amp; Observability </vt:lpstr>
      <vt:lpstr>GitHub Workflow &amp; Best Practices</vt:lpstr>
      <vt:lpstr>Lessons Learned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Manav Pamnani</cp:lastModifiedBy>
  <cp:revision>2</cp:revision>
  <dcterms:created xsi:type="dcterms:W3CDTF">2013-01-27T09:14:16Z</dcterms:created>
  <dcterms:modified xsi:type="dcterms:W3CDTF">2025-06-27T20:59:52Z</dcterms:modified>
  <cp:category/>
</cp:coreProperties>
</file>