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ftyindices.com/reports/historical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datameet/covid19/master/data/mohfw.js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_3166-2: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hejeshgn.com/2020/03/16/novel-corona-virus-covid19-archive-api-india-dat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ata.gov.in/resource/3b01bcb8-0b14-4abf-b6f2-c1bfd384ba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wnloadexcelfiles.com/sites/default/files/docs/list_of_cities_and_towns_in_india-834j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1445-48F2-E2AF-96CE-632CAC331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EF147-ADB5-346A-F77C-A089235D3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Case Study on </a:t>
            </a:r>
            <a:r>
              <a:rPr lang="en-US" dirty="0"/>
              <a:t>Covid-19 Data Warehouse</a:t>
            </a:r>
          </a:p>
          <a:p>
            <a:r>
              <a:rPr lang="en-IN" sz="1500" dirty="0"/>
              <a:t>Manav Patadia</a:t>
            </a:r>
          </a:p>
          <a:p>
            <a:r>
              <a:rPr lang="en-GB" sz="1500" dirty="0"/>
              <a:t>manavnp_mca2107423@ahead.students.amrita.edu</a:t>
            </a:r>
          </a:p>
          <a:p>
            <a:r>
              <a:rPr lang="en-GB" sz="1500" dirty="0"/>
              <a:t>Roll Number: AA.SC.P2MCA2107423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63680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A95-1D63-153D-4574-49AD173D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424A-8E01-EEA6-EF54-E50A2FAA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2589"/>
            <a:ext cx="10131425" cy="3908612"/>
          </a:xfrm>
        </p:spPr>
        <p:txBody>
          <a:bodyPr>
            <a:normAutofit/>
          </a:bodyPr>
          <a:lstStyle/>
          <a:p>
            <a:pPr marL="571500" algn="just">
              <a:spcBef>
                <a:spcPts val="1200"/>
              </a:spcBef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6: Daily Nifty-50 Details</a:t>
            </a:r>
            <a:endParaRPr lang="en-IN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Columns: Date, Open, High, Low, Close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Source: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https://www.niftyindices.com/reports/historical-data</a:t>
            </a:r>
            <a:endParaRPr lang="en-IN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Format: Hive Table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 Count: 927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E427-5BB4-438D-0441-5A488F27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 to Execute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0E72E-F149-D23F-797D-B86D3DEF1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spcBef>
                <a:spcPts val="1200"/>
              </a:spcBef>
            </a:pP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 1: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Load data from 6 different sources into spark DataFrames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 2: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Prepare data pipeline for the datasets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Spark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 3: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Clean all the dataset thoroughly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Spark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 4: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 and process the data to make it ready for analysis using Spark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 5: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Analyze the datasets to draw conclusions from them using Spark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Step 6: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Explain conclusions using visualizations using Python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11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138-EE84-5FFE-71C3-3705AAE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88F4-B611-5E77-5E48-B1E5F615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65867"/>
            <a:ext cx="8350623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2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138-EE84-5FFE-71C3-3705AAE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CDC3A-70C6-C2D0-DB26-8034BAB9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2133600"/>
            <a:ext cx="6244250" cy="432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E7B70-CE22-37F5-FAF8-9F84A956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082" y="2474258"/>
            <a:ext cx="3774141" cy="37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0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138-EE84-5FFE-71C3-3705AAE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908C4-495C-8E0E-3693-EE4A79AAC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3944471"/>
            <a:ext cx="8184776" cy="2728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FD515-BBF2-E12B-DB00-33894E4C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1549399"/>
            <a:ext cx="7431741" cy="24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138-EE84-5FFE-71C3-3705AAE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33116-6B7D-1831-2AE8-1D4C2AF11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59" y="2065867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6138-EE84-5FFE-71C3-3705AAE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B186E-7458-D80E-C241-CA474FD7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753" y="2675965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B34C-007D-DE37-A923-7B8F2627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Objective</a:t>
            </a:r>
            <a:b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B072-D06E-74FC-46F7-8916E1F4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Extract data from various websites about covid-19.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Process, clean and transform extracted data and form data marts and data warehouse.</a:t>
            </a:r>
            <a:endParaRPr lang="en-I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Analyze its impact on health, economics and environmental aspects of human lives across India. I have stock data to measure impact of covid19 on Indian economics. I have pollution data to measure impact of covid19 on environment. I have death data to measure impact of covid19 on Indian health.</a:t>
            </a:r>
            <a:endParaRPr lang="en-IN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Visualize analyzed data in python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2FCA-CD81-44DD-852C-1BF41761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0" y="62753"/>
            <a:ext cx="10131425" cy="1456267"/>
          </a:xfrm>
        </p:spPr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PROCESS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FBDD3-F546-1276-DB5D-24F51925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10" y="1388095"/>
            <a:ext cx="6423266" cy="50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15B5-EF1F-0A35-CDB3-00DCE147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1" y="591671"/>
            <a:ext cx="10131425" cy="5674657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Stakeholders of this project: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Government, Financial advisors, Stock analysts, Students</a:t>
            </a:r>
          </a:p>
          <a:p>
            <a:pPr marL="0" indent="0">
              <a:buNone/>
            </a:pPr>
            <a:endParaRPr lang="en-IN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Tools Used: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US" b="1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Py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-Spark (Data Processing), Hive (Data Storage), HDFS (Data Storage) and Python (Visualization)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Region Selected for this Case study: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		India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2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A95-1D63-153D-4574-49AD173D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424A-8E01-EEA6-EF54-E50A2FAA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spcBef>
                <a:spcPts val="1200"/>
              </a:spcBef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1: Daily Covid 19 Case Details</a:t>
            </a:r>
            <a:endParaRPr lang="en-IN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Columns: Date, State,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Confirmed_Indian_Cases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Confirmed_Foreign_cases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Cured, Deaths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https://raw.githubusercontent.com/datameet/covid19/master/data/mohfw.json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Format: JSON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 Count: 34991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52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A95-1D63-153D-4574-49AD173D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424A-8E01-EEA6-EF54-E50A2FAA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spcBef>
                <a:spcPts val="1200"/>
              </a:spcBef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2: </a:t>
            </a:r>
            <a:r>
              <a:rPr lang="en-US" sz="1800" b="1" u="sng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State_codes</a:t>
            </a:r>
            <a:endParaRPr lang="en-IN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Columns: Subdivision category, 3166-2 code, Subdivision name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https://en.wikipedia.org/wiki/ISO_3166-2:IN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Format: CSV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 Count: 37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49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A95-1D63-153D-4574-49AD173D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424A-8E01-EEA6-EF54-E50A2FAA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algn="just">
              <a:spcBef>
                <a:spcPts val="1200"/>
              </a:spcBef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3: Daily Covid Vaccination details</a:t>
            </a:r>
            <a:endParaRPr lang="en-IN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l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Columns: Date, State, dose_1, dose_2, 15_18_years_dose_1, 15_18_years_dose_2, 12_14_years_dose_1, 12_14_years_dose_2,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precaution_dose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total_doses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Source: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https://thejeshgn.com/2020/03/16/novel-corona-virus-covid19-archive-api-india-data/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Format: PDF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 Count: 589 PDF files and Total Rows: 22447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26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A95-1D63-153D-4574-49AD173D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424A-8E01-EEA6-EF54-E50A2FAA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2589"/>
            <a:ext cx="10131425" cy="3908612"/>
          </a:xfrm>
        </p:spPr>
        <p:txBody>
          <a:bodyPr>
            <a:normAutofit/>
          </a:bodyPr>
          <a:lstStyle/>
          <a:p>
            <a:pPr marL="457200" algn="just">
              <a:spcBef>
                <a:spcPts val="1200"/>
              </a:spcBef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4: Pollution Data</a:t>
            </a:r>
            <a:endParaRPr lang="en-IN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Source: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https://api.data.gov.in/resource/3b01bcb8-0b14-4abf-b6f2-c1bfd384ba69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 Query Public Table: 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bigquery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-public-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data.openaq.global_air_quality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Columns: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location, city, country, pollutant, value, timestamp, unit,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source_name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latitude, longitude,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averaged_over_in_hours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location_geom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Format: Big Query Google Table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 Count: 5594614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00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CA95-1D63-153D-4574-49AD173D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424A-8E01-EEA6-EF54-E50A2FAA4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82589"/>
            <a:ext cx="10131425" cy="3908612"/>
          </a:xfrm>
        </p:spPr>
        <p:txBody>
          <a:bodyPr>
            <a:normAutofit/>
          </a:bodyPr>
          <a:lstStyle/>
          <a:p>
            <a:pPr marL="457200" algn="just">
              <a:spcBef>
                <a:spcPts val="1200"/>
              </a:spcBef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5: </a:t>
            </a:r>
            <a:r>
              <a:rPr lang="en-US" sz="1800" b="1" u="sng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List_of_cities_and_towns_in_india</a:t>
            </a:r>
            <a:endParaRPr lang="en-IN" sz="18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Columns: Subdivision category, 3166-2 code, Subdivision name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Source:</a:t>
            </a:r>
            <a:r>
              <a:rPr lang="en-US" sz="1800" b="1" u="sng" dirty="0" err="1">
                <a:solidFill>
                  <a:srgbClr val="C573D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://www.downloadexcelfiles.com/sites/default/files/docs/list_of_cities_and_towns_in_india-834j.csv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Format: CSV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algn="just"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Record Count: 1318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102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{DE7AB342-083E-4196-BDA4-7C04F1F1468C}tf03457452</Template>
  <TotalTime>54</TotalTime>
  <Words>627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Celestial</vt:lpstr>
      <vt:lpstr>Data engineering</vt:lpstr>
      <vt:lpstr>Objective </vt:lpstr>
      <vt:lpstr>PROCESS Diagram</vt:lpstr>
      <vt:lpstr>PowerPoint Presentation</vt:lpstr>
      <vt:lpstr>Dataset details</vt:lpstr>
      <vt:lpstr>Dataset details</vt:lpstr>
      <vt:lpstr>Dataset details</vt:lpstr>
      <vt:lpstr>Dataset details</vt:lpstr>
      <vt:lpstr>Dataset details</vt:lpstr>
      <vt:lpstr>Dataset details</vt:lpstr>
      <vt:lpstr>Plan to Execute</vt:lpstr>
      <vt:lpstr>Data Visualization</vt:lpstr>
      <vt:lpstr>Data Visualization</vt:lpstr>
      <vt:lpstr>Data Visualization</vt:lpstr>
      <vt:lpstr>Data Visualization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</dc:title>
  <dc:creator>Manav  N Patadia - [AA.SC.P2MCA2107423]</dc:creator>
  <cp:lastModifiedBy>Manav  N Patadia - [AA.SC.P2MCA2107423]</cp:lastModifiedBy>
  <cp:revision>6</cp:revision>
  <dcterms:created xsi:type="dcterms:W3CDTF">2023-05-27T11:55:32Z</dcterms:created>
  <dcterms:modified xsi:type="dcterms:W3CDTF">2023-05-27T12:49:59Z</dcterms:modified>
</cp:coreProperties>
</file>