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45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92">
          <p15:clr>
            <a:srgbClr val="A4A3A4"/>
          </p15:clr>
        </p15:guide>
        <p15:guide id="5" orient="horz" pos="1072">
          <p15:clr>
            <a:srgbClr val="A4A3A4"/>
          </p15:clr>
        </p15:guide>
        <p15:guide id="6" pos="3839">
          <p15:clr>
            <a:srgbClr val="A4A3A4"/>
          </p15:clr>
        </p15:guide>
        <p15:guide id="7" pos="704">
          <p15:clr>
            <a:srgbClr val="A4A3A4"/>
          </p15:clr>
        </p15:guide>
        <p15:guide id="8" pos="71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DC9F"/>
    <a:srgbClr val="455F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96182" autoAdjust="0"/>
  </p:normalViewPr>
  <p:slideViewPr>
    <p:cSldViewPr showGuides="1">
      <p:cViewPr>
        <p:scale>
          <a:sx n="91" d="100"/>
          <a:sy n="91" d="100"/>
        </p:scale>
        <p:origin x="53" y="-125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839"/>
        <p:guide pos="704"/>
        <p:guide pos="7102"/>
      </p:guideLst>
    </p:cSldViewPr>
  </p:slideViewPr>
  <p:outlineViewPr>
    <p:cViewPr>
      <p:scale>
        <a:sx n="33" d="100"/>
        <a:sy n="33" d="100"/>
      </p:scale>
      <p:origin x="0" y="-288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319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4/24/2021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4/24/2021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F81A0-ADA6-4623-BE4F-40CFB8BBCB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0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 descr="Stack of books"/>
          <p:cNvGrpSpPr/>
          <p:nvPr userDrawn="1"/>
        </p:nvGrpSpPr>
        <p:grpSpPr>
          <a:xfrm>
            <a:off x="0" y="0"/>
            <a:ext cx="12190572" cy="6858000"/>
            <a:chOff x="0" y="0"/>
            <a:chExt cx="12190572" cy="6858000"/>
          </a:xfrm>
        </p:grpSpPr>
        <p:sp>
          <p:nvSpPr>
            <p:cNvPr id="13" name="Rectangle 12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0" y="0"/>
              <a:ext cx="4726044" cy="6858000"/>
              <a:chOff x="0" y="0"/>
              <a:chExt cx="4726044" cy="6858000"/>
            </a:xfrm>
          </p:grpSpPr>
          <p:pic>
            <p:nvPicPr>
              <p:cNvPr id="9" name="Picture 8" descr="Stack of books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591594" cy="6858000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4588884" y="0"/>
                <a:ext cx="137160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9346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9346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C847-D284-421D-B330-2D43513B0F9C}" type="datetime1">
              <a:rPr lang="en-US" smtClean="0"/>
              <a:t>4/24/2021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17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87518-40ED-4895-8580-DE2A722FC423}" type="datetime1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2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9F34-BDBC-4273-B9BC-22458F940BE7}" type="datetime1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85147-19A6-4970-A04E-ED9B1D83C0F1}" type="datetime1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7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818" y="0"/>
              <a:ext cx="4591594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7481252" y="0"/>
              <a:ext cx="137160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tx2"/>
                </a:solidFill>
              </a:endParaRPr>
            </a:p>
          </p:txBody>
        </p:sp>
      </p:grpSp>
      <p:pic>
        <p:nvPicPr>
          <p:cNvPr id="5" name="Picture 4" descr="Stack of book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818" y="0"/>
            <a:ext cx="4591594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37149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37149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1008-E89D-49CD-9BF4-E6F3FE09F7AC}" type="datetime1">
              <a:rPr lang="en-US" smtClean="0"/>
              <a:t>4/24/2021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35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199F-4583-41EB-929F-5865E95EECAA}" type="datetime1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4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52EB-356C-4482-B27C-7C8E08F5D88F}" type="datetime1">
              <a:rPr lang="en-US" smtClean="0"/>
              <a:t>4/24/2021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895E-43C3-4560-B59A-90049317E860}" type="datetime1">
              <a:rPr lang="en-US" smtClean="0"/>
              <a:t>4/24/2021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4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8C32-B81D-4A68-A851-5185C690F024}" type="datetime1">
              <a:rPr lang="en-US" smtClean="0"/>
              <a:t>4/24/2021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8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612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5D79-EF31-4E8F-A1BE-AF31805C2859}" type="datetime1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BA3B-941F-4778-A0CB-865223FDAE69}" type="datetime1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9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10" name="Rectangle 9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4721" y="0"/>
              <a:ext cx="11579384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72EBFD46-0FD3-4428-ADEC-1DFD6489930D}" type="datetime1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85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b="0" kern="1200" cap="none" baseline="0">
          <a:solidFill>
            <a:schemeClr val="accent2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Clr>
          <a:schemeClr val="accent6">
            <a:lumMod val="50000"/>
          </a:schemeClr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474112" indent="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None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9133" y="404664"/>
            <a:ext cx="3807354" cy="1008386"/>
          </a:xfrm>
        </p:spPr>
        <p:txBody>
          <a:bodyPr/>
          <a:lstStyle/>
          <a:p>
            <a:r>
              <a:rPr lang="en-US" dirty="0"/>
              <a:t>Welcome!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9B3BFC-E01F-4BDE-A41A-E46783C51C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1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801" y="1930674"/>
            <a:ext cx="3516686" cy="351668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3309" y="1413050"/>
            <a:ext cx="639002" cy="5176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</a:t>
            </a:r>
          </a:p>
        </p:txBody>
      </p:sp>
    </p:spTree>
    <p:extLst>
      <p:ext uri="{BB962C8B-B14F-4D97-AF65-F5344CB8AC3E}">
        <p14:creationId xmlns:p14="http://schemas.microsoft.com/office/powerpoint/2010/main" val="17366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elcome back to school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Welcome back to school presentation.potx" id="{CE426E4B-AEF0-4DB0-AA06-9B9EF2E62E1A}" vid="{EB2D3276-CBF5-48AD-B47E-C2D79CA4C86F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tf03460615_win32</Template>
  <TotalTime>128</TotalTime>
  <Words>4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Welcome back to school presentation</vt:lpstr>
      <vt:lpstr>Welcome!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Renish Patel</dc:creator>
  <cp:lastModifiedBy>Renish Patel</cp:lastModifiedBy>
  <cp:revision>4</cp:revision>
  <dcterms:created xsi:type="dcterms:W3CDTF">2021-04-24T05:41:55Z</dcterms:created>
  <dcterms:modified xsi:type="dcterms:W3CDTF">2021-04-24T07:50:09Z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