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271" r:id="rId2"/>
    <p:sldId id="277" r:id="rId3"/>
    <p:sldId id="279" r:id="rId4"/>
    <p:sldId id="278" r:id="rId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4B4"/>
    <a:srgbClr val="00B0F0"/>
    <a:srgbClr val="D9D9D9"/>
    <a:srgbClr val="004568"/>
    <a:srgbClr val="FCCDB6"/>
    <a:srgbClr val="0074AF"/>
    <a:srgbClr val="6EAA2E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86" autoAdjust="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Group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2C3-473E-8D6B-7774EF83A2C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C3-473E-8D6B-7774EF83A2CD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2C3-473E-8D6B-7774EF83A2CD}"/>
              </c:ext>
            </c:extLst>
          </c:dPt>
          <c:dPt>
            <c:idx val="3"/>
            <c:bubble3D val="0"/>
            <c:spPr>
              <a:solidFill>
                <a:srgbClr val="00456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C3-473E-8D6B-7774EF83A2CD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C3-473E-8D6B-7774EF83A2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15.4</c:v>
                </c:pt>
                <c:pt idx="1">
                  <c:v>19.899999999999999</c:v>
                </c:pt>
                <c:pt idx="2">
                  <c:v>21.7</c:v>
                </c:pt>
                <c:pt idx="3">
                  <c:v>23.7</c:v>
                </c:pt>
                <c:pt idx="4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3-473E-8D6B-7774EF83A2C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A1-4BA0-A576-792214798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A1-4BA0-A576-792214798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A1-4BA0-A576-792214798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781837999"/>
        <c:axId val="1781837519"/>
      </c:barChart>
      <c:catAx>
        <c:axId val="178183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37519"/>
        <c:crosses val="autoZero"/>
        <c:auto val="1"/>
        <c:lblAlgn val="ctr"/>
        <c:lblOffset val="100"/>
        <c:noMultiLvlLbl val="0"/>
      </c:catAx>
      <c:valAx>
        <c:axId val="178183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3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tx1">
              <a:alpha val="94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14231170801488E-2"/>
          <c:y val="2.6733837111670863E-2"/>
          <c:w val="0.94809965551181108"/>
          <c:h val="0.885843828715365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2</c:v>
                </c:pt>
                <c:pt idx="4">
                  <c:v>38</c:v>
                </c:pt>
                <c:pt idx="5">
                  <c:v>9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9</c:v>
                </c:pt>
                <c:pt idx="10">
                  <c:v>7</c:v>
                </c:pt>
                <c:pt idx="11">
                  <c:v>11</c:v>
                </c:pt>
                <c:pt idx="12">
                  <c:v>19</c:v>
                </c:pt>
                <c:pt idx="13">
                  <c:v>22</c:v>
                </c:pt>
                <c:pt idx="14">
                  <c:v>13</c:v>
                </c:pt>
                <c:pt idx="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10-4BA4-BCC8-8D5A75F385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rgbClr val="FF66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5</c:v>
                </c:pt>
                <c:pt idx="3">
                  <c:v>4</c:v>
                </c:pt>
                <c:pt idx="4">
                  <c:v>27</c:v>
                </c:pt>
                <c:pt idx="5">
                  <c:v>22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12</c:v>
                </c:pt>
                <c:pt idx="10">
                  <c:v>13</c:v>
                </c:pt>
                <c:pt idx="11">
                  <c:v>6</c:v>
                </c:pt>
                <c:pt idx="12">
                  <c:v>18</c:v>
                </c:pt>
                <c:pt idx="13">
                  <c:v>40</c:v>
                </c:pt>
                <c:pt idx="14">
                  <c:v>14</c:v>
                </c:pt>
                <c:pt idx="15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0-4BA4-BCC8-8D5A75F385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7</c:v>
                </c:pt>
                <c:pt idx="1">
                  <c:v>13</c:v>
                </c:pt>
                <c:pt idx="2">
                  <c:v>6</c:v>
                </c:pt>
                <c:pt idx="3">
                  <c:v>7</c:v>
                </c:pt>
                <c:pt idx="4">
                  <c:v>42</c:v>
                </c:pt>
                <c:pt idx="5">
                  <c:v>21</c:v>
                </c:pt>
                <c:pt idx="6">
                  <c:v>19</c:v>
                </c:pt>
                <c:pt idx="7">
                  <c:v>14</c:v>
                </c:pt>
                <c:pt idx="8">
                  <c:v>19</c:v>
                </c:pt>
                <c:pt idx="9">
                  <c:v>12</c:v>
                </c:pt>
                <c:pt idx="10">
                  <c:v>15</c:v>
                </c:pt>
                <c:pt idx="11">
                  <c:v>17</c:v>
                </c:pt>
                <c:pt idx="12">
                  <c:v>10</c:v>
                </c:pt>
                <c:pt idx="13">
                  <c:v>28</c:v>
                </c:pt>
                <c:pt idx="14">
                  <c:v>20</c:v>
                </c:pt>
                <c:pt idx="1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10-4BA4-BCC8-8D5A75F385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6"/>
                <c:pt idx="0">
                  <c:v>07:45</c:v>
                </c:pt>
                <c:pt idx="1">
                  <c:v>08:00</c:v>
                </c:pt>
                <c:pt idx="2">
                  <c:v>09:15</c:v>
                </c:pt>
                <c:pt idx="3">
                  <c:v>09:55</c:v>
                </c:pt>
                <c:pt idx="4">
                  <c:v>14:00</c:v>
                </c:pt>
                <c:pt idx="5">
                  <c:v>15:45</c:v>
                </c:pt>
                <c:pt idx="6">
                  <c:v>15:55</c:v>
                </c:pt>
                <c:pt idx="7">
                  <c:v>16:25</c:v>
                </c:pt>
                <c:pt idx="8">
                  <c:v>17:00</c:v>
                </c:pt>
                <c:pt idx="9">
                  <c:v>17:45</c:v>
                </c:pt>
                <c:pt idx="10">
                  <c:v>18:05</c:v>
                </c:pt>
                <c:pt idx="11">
                  <c:v>19:25</c:v>
                </c:pt>
                <c:pt idx="12">
                  <c:v>20:30</c:v>
                </c:pt>
                <c:pt idx="13">
                  <c:v>21:00</c:v>
                </c:pt>
                <c:pt idx="14">
                  <c:v>22:15</c:v>
                </c:pt>
                <c:pt idx="15">
                  <c:v>23:30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5</c:v>
                </c:pt>
                <c:pt idx="1">
                  <c:v>11</c:v>
                </c:pt>
                <c:pt idx="2">
                  <c:v>4</c:v>
                </c:pt>
                <c:pt idx="3">
                  <c:v>5</c:v>
                </c:pt>
                <c:pt idx="4">
                  <c:v>42</c:v>
                </c:pt>
                <c:pt idx="5">
                  <c:v>17</c:v>
                </c:pt>
                <c:pt idx="6">
                  <c:v>23</c:v>
                </c:pt>
                <c:pt idx="7">
                  <c:v>21</c:v>
                </c:pt>
                <c:pt idx="8">
                  <c:v>20</c:v>
                </c:pt>
                <c:pt idx="9">
                  <c:v>14</c:v>
                </c:pt>
                <c:pt idx="10">
                  <c:v>8</c:v>
                </c:pt>
                <c:pt idx="11">
                  <c:v>7</c:v>
                </c:pt>
                <c:pt idx="12">
                  <c:v>13</c:v>
                </c:pt>
                <c:pt idx="13">
                  <c:v>27</c:v>
                </c:pt>
                <c:pt idx="14">
                  <c:v>19</c:v>
                </c:pt>
                <c:pt idx="1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10-4BA4-BCC8-8D5A75F38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148799"/>
        <c:axId val="1795150239"/>
      </c:lineChart>
      <c:catAx>
        <c:axId val="1795148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150239"/>
        <c:crosses val="autoZero"/>
        <c:auto val="1"/>
        <c:lblAlgn val="ctr"/>
        <c:lblOffset val="100"/>
        <c:noMultiLvlLbl val="0"/>
      </c:catAx>
      <c:valAx>
        <c:axId val="179515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1487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r"/>
      <c:layout>
        <c:manualLayout>
          <c:xMode val="edge"/>
          <c:yMode val="edge"/>
          <c:x val="0.89130755257103456"/>
          <c:y val="2.0151133501259445E-2"/>
          <c:w val="9.974388330472457E-2"/>
          <c:h val="0.39645054443761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932223-E971-47E8-B27D-32580F537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Cover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Users By Age Group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A0FC31F-B847-D741-B747-C119B2C1F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245519"/>
              </p:ext>
            </p:extLst>
          </p:nvPr>
        </p:nvGraphicFramePr>
        <p:xfrm>
          <a:off x="6010275" y="1005416"/>
          <a:ext cx="6181726" cy="4147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CF2A75-FFB5-84DD-CAE3-CF85C1EAE0B7}"/>
              </a:ext>
            </a:extLst>
          </p:cNvPr>
          <p:cNvCxnSpPr>
            <a:cxnSpLocks/>
          </p:cNvCxnSpPr>
          <p:nvPr/>
        </p:nvCxnSpPr>
        <p:spPr>
          <a:xfrm flipH="1">
            <a:off x="6981825" y="4048125"/>
            <a:ext cx="714375" cy="542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6D0621-DB03-89A3-6D2B-15113F72417D}"/>
              </a:ext>
            </a:extLst>
          </p:cNvPr>
          <p:cNvSpPr txBox="1"/>
          <p:nvPr/>
        </p:nvSpPr>
        <p:spPr>
          <a:xfrm>
            <a:off x="5448300" y="4705350"/>
            <a:ext cx="290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23.7% of users fall between 44-55 years old age group</a:t>
            </a:r>
          </a:p>
        </p:txBody>
      </p:sp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386E-DCBA-0314-F649-D0C8EB15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D91388-48E7-94F7-7DF9-A432C8B8C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02433"/>
              </p:ext>
            </p:extLst>
          </p:nvPr>
        </p:nvGraphicFramePr>
        <p:xfrm>
          <a:off x="1460500" y="729191"/>
          <a:ext cx="7178675" cy="557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5827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CD8F-8DDA-28A0-3B72-72085AB3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 That Most Users Are Active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1041AF-7982-FCC8-E313-7A5975182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891891"/>
              </p:ext>
            </p:extLst>
          </p:nvPr>
        </p:nvGraphicFramePr>
        <p:xfrm>
          <a:off x="-1" y="3076575"/>
          <a:ext cx="10534651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1F116D3-87AD-9E5B-C755-2E934BFB434C}"/>
              </a:ext>
            </a:extLst>
          </p:cNvPr>
          <p:cNvSpPr/>
          <p:nvPr/>
        </p:nvSpPr>
        <p:spPr>
          <a:xfrm>
            <a:off x="3000375" y="3057525"/>
            <a:ext cx="742950" cy="1400175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3B2105-EBA3-906B-E821-755856E0A995}"/>
              </a:ext>
            </a:extLst>
          </p:cNvPr>
          <p:cNvCxnSpPr>
            <a:cxnSpLocks/>
          </p:cNvCxnSpPr>
          <p:nvPr/>
        </p:nvCxnSpPr>
        <p:spPr>
          <a:xfrm flipV="1">
            <a:off x="3733800" y="2466975"/>
            <a:ext cx="581025" cy="638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7A4C348-C3CF-7E19-3697-1E7F190D0DAB}"/>
              </a:ext>
            </a:extLst>
          </p:cNvPr>
          <p:cNvSpPr/>
          <p:nvPr/>
        </p:nvSpPr>
        <p:spPr>
          <a:xfrm>
            <a:off x="8591550" y="2981325"/>
            <a:ext cx="742950" cy="1400175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E05AC-7030-261B-1ADC-430C08AAAD42}"/>
              </a:ext>
            </a:extLst>
          </p:cNvPr>
          <p:cNvSpPr txBox="1"/>
          <p:nvPr/>
        </p:nvSpPr>
        <p:spPr>
          <a:xfrm>
            <a:off x="4400550" y="1400175"/>
            <a:ext cx="3743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Most users on Facebook, TikTok and YouTube are active at 14:00 whereas users on Instagram are most active at 21:00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B691C4-A89D-6973-6820-D68880CA7E40}"/>
              </a:ext>
            </a:extLst>
          </p:cNvPr>
          <p:cNvCxnSpPr>
            <a:cxnSpLocks/>
          </p:cNvCxnSpPr>
          <p:nvPr/>
        </p:nvCxnSpPr>
        <p:spPr>
          <a:xfrm flipH="1" flipV="1">
            <a:off x="8048625" y="2314575"/>
            <a:ext cx="704850" cy="61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084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98</TotalTime>
  <Words>80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1_Smart Graphics Sampler Neal Creative</vt:lpstr>
      <vt:lpstr>Cover slide</vt:lpstr>
      <vt:lpstr>Users By Age Group</vt:lpstr>
      <vt:lpstr>PowerPoint Presentation</vt:lpstr>
      <vt:lpstr>Time That Most Users Are Active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manav ramesar</dc:creator>
  <cp:keywords/>
  <dc:description/>
  <cp:lastModifiedBy>manav ramesar</cp:lastModifiedBy>
  <cp:revision>2</cp:revision>
  <dcterms:created xsi:type="dcterms:W3CDTF">2024-09-11T18:10:49Z</dcterms:created>
  <dcterms:modified xsi:type="dcterms:W3CDTF">2024-09-12T19:25:09Z</dcterms:modified>
  <cp:category/>
</cp:coreProperties>
</file>