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86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Age Group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ZA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image" Target="../media/image12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Cover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grpSp>
        <p:nvGrpSpPr>
          <p:cNvPr id="77" name="Percent Chart" descr="Percent chart&#10;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770710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0709"/>
              </p:ext>
            </p:extLst>
          </p:nvPr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57" name="Picture 56" descr="Group of percent char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Advanced: </a:t>
            </a:r>
            <a:r>
              <a:rPr lang="en-US" dirty="0"/>
              <a:t>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 descr="Menu and program screen shot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enu and program screen shot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0201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171" name="Freeform: Shape 170" descr="Human outline graph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 descr="Human outline graph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4" name="Freeform: Shape 173" descr="Human outline graph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 descr="Human outline graph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81" name="Freeform: Shape 180" descr="Human outline graph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0" name="Freeform: Shape 179" descr="Human outline graph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 descr="Human outline graph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5" name="Freeform: Shape 184" descr="Human outline graph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 descr="Human outline graph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 descr="Human outline graph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7" name="Freeform: Shape 176" descr="Human outline graph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 descr="Human outline graph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 descr="Human outline graph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 descr="Human outline graph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06" name="Rectangle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: Shape 169" descr="Human outline graph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 descr="Human outline graph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 descr="Human outline graph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grpSp>
        <p:nvGrpSpPr>
          <p:cNvPr id="24" name="Group 23" descr="Random shapes with multiple colors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3754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13" name="Group 12" descr="Menu screen shot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 descr="Chart"/>
          <p:cNvGraphicFramePr/>
          <p:nvPr>
            <p:extLst>
              <p:ext uri="{D42A27DB-BD31-4B8C-83A1-F6EECF244321}">
                <p14:modId xmlns:p14="http://schemas.microsoft.com/office/powerpoint/2010/main" val="3231488049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00608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 descr="Menu screen shot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graphicFrame>
        <p:nvGraphicFramePr>
          <p:cNvPr id="6" name="Chart 5" descr="Chart"/>
          <p:cNvGraphicFramePr/>
          <p:nvPr>
            <p:extLst>
              <p:ext uri="{D42A27DB-BD31-4B8C-83A1-F6EECF244321}">
                <p14:modId xmlns:p14="http://schemas.microsoft.com/office/powerpoint/2010/main" val="3732357728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05984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grpSp>
        <p:nvGrpSpPr>
          <p:cNvPr id="4" name="Group 3" descr="Program screen shot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 descr="Menu screen shot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ANIMATED </a:t>
            </a:r>
            <a:r>
              <a:rPr lang="en-US"/>
              <a:t>LINE CHART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graphicFrame>
        <p:nvGraphicFramePr>
          <p:cNvPr id="10" name="Chart 9" descr="Chart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155214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94551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 descr="Program screen shot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QUICK START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 descr="Chart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  <p:grpSp>
        <p:nvGrpSpPr>
          <p:cNvPr id="34" name="Group 33" descr="Chart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grpSp>
        <p:nvGrpSpPr>
          <p:cNvPr id="23" name="Group 22" descr="Chart with description of what chart shows and an icon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" name="Chart 7" descr="Chart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135702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Group 40" descr="Overlaid shape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 descr="Log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Percent Chart" descr="Pie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 descr="Line chart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963202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Freeform 127" descr="Computer monitor outline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4</TotalTime>
  <Words>957</Words>
  <Application>Microsoft Office PowerPoint</Application>
  <PresentationFormat>Widescreen</PresentationFormat>
  <Paragraphs>150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Segoe UI</vt:lpstr>
      <vt:lpstr>Segoe UI Light</vt:lpstr>
      <vt:lpstr>Segoe UI Semibold</vt:lpstr>
      <vt:lpstr>1_Smart Graphics Sampler Neal Creative</vt:lpstr>
      <vt:lpstr>Cover slide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 </vt:lpstr>
      <vt:lpstr>QUICK START │ VISUAL MARKER GUIDE OF CHART ELEMENTS</vt:lpstr>
      <vt:lpstr>Ending slide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manav ramesar</dc:creator>
  <cp:keywords/>
  <dc:description/>
  <cp:lastModifiedBy>manav ramesar</cp:lastModifiedBy>
  <cp:revision>1</cp:revision>
  <dcterms:created xsi:type="dcterms:W3CDTF">2024-09-11T18:10:49Z</dcterms:created>
  <dcterms:modified xsi:type="dcterms:W3CDTF">2024-09-11T18:15:26Z</dcterms:modified>
  <cp:category/>
</cp:coreProperties>
</file>