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6B0D6E4-E02B-4A18-81D1-743FE9EBCF5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6462B2E-2E35-4A59-989F-B94F2BA00F3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07-01-2023 01:27:33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DD055F8-96D7-49D1-9743-C53E06456D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2023-01-06T19:57:33Z</dcterms:created>
  <dcterms:modified xsi:type="dcterms:W3CDTF">2023-01-06T19:57:33Z</dcterms:modified>
</cp:coreProperties>
</file>