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74" r:id="rId9"/>
    <p:sldId id="27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4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73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1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8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6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9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2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BFDD369-7B3D-4284-94E7-4B3B730C63D1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921D7F4-A0CB-4F1B-B356-36C001EF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9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65C2077-94AB-4597-ADF0-05B2885C2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419600"/>
            <a:ext cx="8767860" cy="1168400"/>
          </a:xfrm>
        </p:spPr>
        <p:txBody>
          <a:bodyPr>
            <a:normAutofit/>
          </a:bodyPr>
          <a:lstStyle/>
          <a:p>
            <a:r>
              <a:rPr lang="en-US" sz="4800" b="1" i="1" dirty="0"/>
              <a:t>GROUP NO - </a:t>
            </a:r>
            <a:r>
              <a:rPr lang="en-US" sz="4800" b="1" dirty="0"/>
              <a:t>9</a:t>
            </a:r>
            <a:endParaRPr lang="en-IN" sz="4800" b="1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58E137B2-1008-469D-B936-A6BDE558ACD2}"/>
              </a:ext>
            </a:extLst>
          </p:cNvPr>
          <p:cNvSpPr/>
          <p:nvPr/>
        </p:nvSpPr>
        <p:spPr>
          <a:xfrm rot="10800000" flipV="1">
            <a:off x="1564640" y="670557"/>
            <a:ext cx="8867031" cy="27584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CARBON FOOTRING IN GREEN COMPUTING</a:t>
            </a:r>
            <a:endParaRPr lang="en-IN" sz="6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450C2-7EF7-4570-8A3D-09770946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9" y="3870960"/>
            <a:ext cx="3454401" cy="2647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99E88-0B50-48E8-BA34-FA17E2109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3870960"/>
            <a:ext cx="3444240" cy="26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2361294-90E3-46AE-B961-6A1FB2BBE2DB}"/>
              </a:ext>
            </a:extLst>
          </p:cNvPr>
          <p:cNvSpPr/>
          <p:nvPr/>
        </p:nvSpPr>
        <p:spPr>
          <a:xfrm>
            <a:off x="955040" y="396240"/>
            <a:ext cx="5425440" cy="1178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ADVANTAGES </a:t>
            </a:r>
            <a:endParaRPr lang="en-IN" sz="54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637910C-931B-4C83-A9FC-AF70DBDF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88" y="1747838"/>
            <a:ext cx="10060623" cy="4713922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Energy Saving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2) cost saving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3) Recycling Process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4) Brand Strengthen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5) Less pollution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6) GHG Emissions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7) chemical exposure            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8) Green IT implementation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9) Saving energy and resources saves money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10) Renewable energy   </a:t>
            </a:r>
          </a:p>
          <a:p>
            <a:pPr marL="45720" indent="0">
              <a:spcAft>
                <a:spcPts val="0"/>
              </a:spcAft>
              <a:buNone/>
            </a:pPr>
            <a:endParaRPr lang="en-IN" sz="18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7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4DC4-1720-474D-A58E-13756D6A2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1828800"/>
            <a:ext cx="10121791" cy="4572000"/>
          </a:xfrm>
        </p:spPr>
        <p:txBody>
          <a:bodyPr>
            <a:normAutofit fontScale="92500"/>
          </a:bodyPr>
          <a:lstStyle/>
          <a:p>
            <a:pPr marL="45720" indent="0"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Implementation cost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2) Performance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3) Maintenance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4) Adaptation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5) Security leaks 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6) IT knowledge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7) Support system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8) Green IT cause more burden to an individual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9) Rapid technology Change</a:t>
            </a:r>
          </a:p>
          <a:p>
            <a:pPr marL="45720" indent="0">
              <a:spcAft>
                <a:spcPts val="0"/>
              </a:spcAft>
              <a:buNone/>
            </a:pPr>
            <a:r>
              <a:rPr lang="en-IN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10) Power Management</a:t>
            </a:r>
          </a:p>
          <a:p>
            <a:endParaRPr lang="en-IN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5FB1483-722F-4B50-B902-09B2D0AEDB76}"/>
              </a:ext>
            </a:extLst>
          </p:cNvPr>
          <p:cNvSpPr/>
          <p:nvPr/>
        </p:nvSpPr>
        <p:spPr>
          <a:xfrm>
            <a:off x="894080" y="355600"/>
            <a:ext cx="5110480" cy="13004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DISADVANTAGES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5071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3B74B-BA6B-4E0A-AF16-C7CE8C19A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20" y="751839"/>
            <a:ext cx="6167120" cy="50190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8AF86-319B-4614-88FC-025B677DA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1818639"/>
            <a:ext cx="3931920" cy="4287521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0"/>
              </a:spcAft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E.g.- Renewable Energy Sources:-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Renewable energy sources don’t use fossil fuel. They are available freely, are environmentally friendly and generate less pollution. Apple, who is building a new corporate centre, is planning to use most of the building’s wind turbine technology, and Google has already built a wind-powered data centre.</a:t>
            </a:r>
          </a:p>
          <a:p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0157838-A901-4721-B215-B6FE0CA03B95}"/>
              </a:ext>
            </a:extLst>
          </p:cNvPr>
          <p:cNvSpPr/>
          <p:nvPr/>
        </p:nvSpPr>
        <p:spPr>
          <a:xfrm>
            <a:off x="1290320" y="751839"/>
            <a:ext cx="363728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EXAMPLE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5211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9B46A6F-C380-4B26-AD08-C4D242A44B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4" b="8644"/>
          <a:stretch>
            <a:fillRect/>
          </a:stretch>
        </p:blipFill>
        <p:spPr>
          <a:xfrm>
            <a:off x="4785360" y="406400"/>
            <a:ext cx="7335519" cy="593344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67B8AA-D18A-4B06-9C4B-A91709654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869440"/>
            <a:ext cx="4313238" cy="4286886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Improving systems' efficiency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 PC's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Outdated part and insufficient memory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Upgrade the equipment </a:t>
            </a:r>
          </a:p>
          <a:p>
            <a:pPr>
              <a:spcAft>
                <a:spcPts val="0"/>
              </a:spcAft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 </a:t>
            </a: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enewable </a:t>
            </a: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nergy in IT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reen computing Eco-friendly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arbon free computing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olar energy computing</a:t>
            </a:r>
          </a:p>
          <a:p>
            <a:endParaRPr lang="en-IN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D6DB52F-C3AF-4A0A-8E88-928BA40598D4}"/>
              </a:ext>
            </a:extLst>
          </p:cNvPr>
          <p:cNvSpPr/>
          <p:nvPr/>
        </p:nvSpPr>
        <p:spPr>
          <a:xfrm>
            <a:off x="579120" y="304800"/>
            <a:ext cx="4572000" cy="13919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METHODS TO CURE CARBON FOOTPRINTING IN GREEN COMPUTING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502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E95932-EEE9-4B8A-8AEA-0CEDF4CD5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25" y="1213686"/>
            <a:ext cx="5213350" cy="443062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E9761-5BC2-47FF-AE30-655D0F9F7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062480"/>
            <a:ext cx="3931920" cy="378968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 the 5 R's: refuse, reduce, reuse, rot, recycle: Going zero waste is a great step towards combating climate change. ...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bike more and drive less: ...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conserve water and protect our waterways: ...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 seasonally, locally, and more plants: ...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to sustainable, clean energy:</a:t>
            </a:r>
          </a:p>
          <a:p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67D9825-3696-4855-B39C-E3592C963DCF}"/>
              </a:ext>
            </a:extLst>
          </p:cNvPr>
          <p:cNvSpPr/>
          <p:nvPr/>
        </p:nvSpPr>
        <p:spPr>
          <a:xfrm>
            <a:off x="762000" y="609600"/>
            <a:ext cx="4693920" cy="1249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FIVE WAYS TO REDUCE  CARBON FOOTPRINT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4955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15B6-CAE7-4925-A638-6BF8A65C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79600"/>
            <a:ext cx="9872871" cy="4216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      </a:t>
            </a:r>
            <a:r>
              <a:rPr lang="en-US" sz="2400" b="1" i="1" dirty="0"/>
              <a:t>Energy star labeled products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Turn off computer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                                      Optimal brightness level</a:t>
            </a:r>
          </a:p>
          <a:p>
            <a:pPr marL="45720" indent="0">
              <a:buNone/>
            </a:pPr>
            <a:r>
              <a:rPr lang="en-US" sz="2400" b="1" i="1" dirty="0"/>
              <a:t>            Use of IT peripherals 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 Screen Saver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                                  Environmental Companies</a:t>
            </a:r>
          </a:p>
          <a:p>
            <a:pPr marL="45720" indent="0">
              <a:buNone/>
            </a:pPr>
            <a:r>
              <a:rPr lang="en-US" sz="2400" b="1" i="1" dirty="0"/>
              <a:t>                    Donate or Recycle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   Both side printing</a:t>
            </a:r>
          </a:p>
          <a:p>
            <a:endParaRPr lang="en-IN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CBB37C2-8C87-4B36-8E33-F1BEB6C52DBA}"/>
              </a:ext>
            </a:extLst>
          </p:cNvPr>
          <p:cNvSpPr/>
          <p:nvPr/>
        </p:nvSpPr>
        <p:spPr>
          <a:xfrm>
            <a:off x="944880" y="406400"/>
            <a:ext cx="10070991" cy="1249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HOW  YOU CAN SUPPORT GREEN COMPUTING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0391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7459-5C8F-404A-8C3F-FCF265AB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873760"/>
            <a:ext cx="10152271" cy="52222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i="1" dirty="0"/>
              <a:t>      Sleep mode 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Power Management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                                               Use email </a:t>
            </a:r>
          </a:p>
          <a:p>
            <a:pPr marL="45720" indent="0">
              <a:buNone/>
            </a:pPr>
            <a:r>
              <a:rPr lang="en-US" sz="2400" b="1" i="1" dirty="0"/>
              <a:t>                Non-petroleum inks 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Use VoIP technology</a:t>
            </a:r>
          </a:p>
          <a:p>
            <a:pPr marL="45720" indent="0">
              <a:buNone/>
            </a:pPr>
            <a:r>
              <a:rPr lang="en-US" sz="2400" b="1" i="1"/>
              <a:t>                                                                                                       </a:t>
            </a:r>
            <a:r>
              <a:rPr lang="en-US" sz="2400" b="1" i="1" dirty="0"/>
              <a:t>Replace LCD/CRT </a:t>
            </a:r>
            <a:r>
              <a:rPr lang="en-US" sz="2400" b="1" i="1"/>
              <a:t>to OLED</a:t>
            </a:r>
            <a:endParaRPr lang="en-US" sz="2400" b="1" i="1" dirty="0"/>
          </a:p>
          <a:p>
            <a:pPr marL="45720" indent="0">
              <a:buNone/>
            </a:pPr>
            <a:r>
              <a:rPr lang="en-US" sz="2400" b="1" i="1" dirty="0"/>
              <a:t>        Participate recycling program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                                                        Green packing solution</a:t>
            </a:r>
          </a:p>
          <a:p>
            <a:pPr marL="45720" indent="0">
              <a:buNone/>
            </a:pPr>
            <a:r>
              <a:rPr lang="en-US" sz="2400" b="1" i="1" dirty="0"/>
              <a:t>                                          Don’t buy new printers  </a:t>
            </a:r>
            <a:endParaRPr lang="en-IN" sz="24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8CF24-23D3-49F3-A8D0-41BE2B230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40" y="355600"/>
            <a:ext cx="242824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4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F647-C8B2-4052-BF18-D566C637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86000"/>
            <a:ext cx="9596120" cy="3810000"/>
          </a:xfrm>
        </p:spPr>
        <p:txBody>
          <a:bodyPr/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efine what all thing contributes to the carbon footprint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aseline should be set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rack and analyse the carbon footprint of the organization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eport the result to stakeholders</a:t>
            </a:r>
          </a:p>
          <a:p>
            <a:endParaRPr lang="en-IN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DD380CB3-CAB3-4389-99C2-D6BB41ECE818}"/>
              </a:ext>
            </a:extLst>
          </p:cNvPr>
          <p:cNvSpPr/>
          <p:nvPr/>
        </p:nvSpPr>
        <p:spPr>
          <a:xfrm>
            <a:off x="1143000" y="447040"/>
            <a:ext cx="5674360" cy="1468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HOW WE CAN CALCULATE CARBON FOOTPRINT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69BE9-C973-44EE-A5EF-4850A849E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88080"/>
            <a:ext cx="3577821" cy="27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7E70566-ABF0-4902-85A3-6C7448E771E7}"/>
              </a:ext>
            </a:extLst>
          </p:cNvPr>
          <p:cNvSpPr/>
          <p:nvPr/>
        </p:nvSpPr>
        <p:spPr>
          <a:xfrm>
            <a:off x="1143000" y="822960"/>
            <a:ext cx="4699000" cy="13136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</a:t>
            </a:r>
            <a:endParaRPr lang="en-IN" sz="4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7CF55A-1F53-4B42-A345-56BD525C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85720"/>
            <a:ext cx="9872871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i="1" dirty="0"/>
              <a:t>Features of Green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1" dirty="0"/>
              <a:t>Society needs more consumption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1" dirty="0"/>
              <a:t>Alternative ways to design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1" dirty="0"/>
              <a:t>Contribution to green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1" dirty="0"/>
              <a:t>Eco-friendly sustainable component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7F7ADD-774E-49DE-8D4B-CDD3A80D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668" y="558800"/>
            <a:ext cx="3648584" cy="51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4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E58F8-937A-4107-A779-6563C10F2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29920"/>
            <a:ext cx="7598795" cy="57505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1466B1-48FB-4325-B53F-D6A69A325065}"/>
              </a:ext>
            </a:extLst>
          </p:cNvPr>
          <p:cNvSpPr/>
          <p:nvPr/>
        </p:nvSpPr>
        <p:spPr>
          <a:xfrm>
            <a:off x="7203440" y="4378960"/>
            <a:ext cx="4551680" cy="184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6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A0A5-346D-452B-910C-5816C3E97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133600"/>
            <a:ext cx="11826240" cy="445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i="1" dirty="0"/>
              <a:t>SAMI VORA</a:t>
            </a:r>
            <a:r>
              <a:rPr lang="en-IN" b="1" i="1" dirty="0"/>
              <a:t> (100)                                                                                      DHARABEN PATEL (141)</a:t>
            </a:r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r>
              <a:rPr lang="en-IN" b="1" i="1" dirty="0"/>
              <a:t>               GUNJA SINGH (88)                            BHAVESH KUMHAR (126)</a:t>
            </a:r>
          </a:p>
          <a:p>
            <a:pPr marL="0" indent="0">
              <a:buNone/>
            </a:pPr>
            <a:r>
              <a:rPr lang="en-IN" b="1" i="1" dirty="0"/>
              <a:t>                                          </a:t>
            </a:r>
          </a:p>
          <a:p>
            <a:pPr marL="0" indent="0">
              <a:buNone/>
            </a:pPr>
            <a:r>
              <a:rPr lang="en-IN" b="1" i="1" dirty="0"/>
              <a:t>                                              MANAV SHETTY (84)                                             RUPAL PATEL (59)</a:t>
            </a:r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r>
              <a:rPr lang="en-IN" b="1" i="1" dirty="0"/>
              <a:t>               DAKSH RAI (123)                                                        NIYATI SHAH (77)</a:t>
            </a:r>
            <a:endParaRPr lang="en-US" b="1" i="1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D71D427-F691-4998-BCC0-B948C589B891}"/>
              </a:ext>
            </a:extLst>
          </p:cNvPr>
          <p:cNvSpPr/>
          <p:nvPr/>
        </p:nvSpPr>
        <p:spPr>
          <a:xfrm flipH="1">
            <a:off x="2936240" y="462280"/>
            <a:ext cx="5974079" cy="1376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GROUP MEMBERS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4424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13D1779-C0C5-4764-AA4A-EA0C4C0A7A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" b="2521"/>
          <a:stretch>
            <a:fillRect/>
          </a:stretch>
        </p:blipFill>
        <p:spPr>
          <a:xfrm>
            <a:off x="5535613" y="619125"/>
            <a:ext cx="6099175" cy="5435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18869-BE4F-4ECD-8AC7-50883F7B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84" y="2489200"/>
            <a:ext cx="4517136" cy="2672080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Started in 90’s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Energy star program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use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Goal</a:t>
            </a:r>
          </a:p>
          <a:p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B7E9865-9950-4982-99EE-DCCCA94B8A0B}"/>
              </a:ext>
            </a:extLst>
          </p:cNvPr>
          <p:cNvSpPr/>
          <p:nvPr/>
        </p:nvSpPr>
        <p:spPr>
          <a:xfrm>
            <a:off x="477520" y="762000"/>
            <a:ext cx="468376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HISTORY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83246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D7304-97B3-4FD7-91C9-CCAC3E20C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9561" y="754738"/>
            <a:ext cx="6050914" cy="52498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B3AFE-E190-4A14-854A-4B78E168B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2041" y="1574800"/>
            <a:ext cx="3931920" cy="4795520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GREEN COMPUTING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Environmentally responsible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Disposal </a:t>
            </a: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electronic waste (e-waste)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Reducing environmental hazardous material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sustainable resources 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Green computing technology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stages in the lifecycle</a:t>
            </a:r>
          </a:p>
          <a:p>
            <a:endParaRPr lang="en-IN" sz="28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0BA30A2-28F8-420A-9382-05A0D32F557E}"/>
              </a:ext>
            </a:extLst>
          </p:cNvPr>
          <p:cNvSpPr/>
          <p:nvPr/>
        </p:nvSpPr>
        <p:spPr>
          <a:xfrm rot="10800000" flipV="1">
            <a:off x="680721" y="386080"/>
            <a:ext cx="4541520" cy="1087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endParaRPr lang="en-IN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9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70529EB-64EB-4948-9ECA-F17841B5B3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" r="6698"/>
          <a:stretch>
            <a:fillRect/>
          </a:stretch>
        </p:blipFill>
        <p:spPr>
          <a:xfrm>
            <a:off x="5535613" y="609600"/>
            <a:ext cx="6099175" cy="5435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18869-BE4F-4ECD-8AC7-50883F7B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64" y="1107440"/>
            <a:ext cx="4517136" cy="4846320"/>
          </a:xfrm>
        </p:spPr>
        <p:txBody>
          <a:bodyPr>
            <a:normAutofit/>
          </a:bodyPr>
          <a:lstStyle/>
          <a:p>
            <a:r>
              <a:rPr lang="en-US" sz="2800" b="1" i="1" dirty="0"/>
              <a:t>CARBON FOOTPRINTING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Greenhouse Gases (GHG)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Global Warming  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word's carbon dioxide emission percentage 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important measure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Human Activities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40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4851933-92CE-4798-8616-8666F54641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" b="3340"/>
          <a:stretch>
            <a:fillRect/>
          </a:stretch>
        </p:blipFill>
        <p:spPr>
          <a:xfrm>
            <a:off x="5241544" y="619124"/>
            <a:ext cx="6392671" cy="55479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18869-BE4F-4ECD-8AC7-50883F7B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408" y="2621280"/>
            <a:ext cx="4517136" cy="34340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Solar Power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 Turbine Program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Geothermal Power</a:t>
            </a:r>
            <a:endParaRPr lang="en-IN" sz="2800" b="1" i="1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B7E9865-9950-4982-99EE-DCCCA94B8A0B}"/>
              </a:ext>
            </a:extLst>
          </p:cNvPr>
          <p:cNvSpPr/>
          <p:nvPr/>
        </p:nvSpPr>
        <p:spPr>
          <a:xfrm>
            <a:off x="557784" y="690880"/>
            <a:ext cx="4683760" cy="16357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TYPES OF GREEN COMPUTING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0728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F961C1A-D8E0-4950-B93A-2F7994E458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1" r="16181"/>
          <a:stretch>
            <a:fillRect/>
          </a:stretch>
        </p:blipFill>
        <p:spPr>
          <a:xfrm>
            <a:off x="5301488" y="721360"/>
            <a:ext cx="6341872" cy="51003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50072-D4D7-416C-AB68-A1E15C91F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1910080"/>
            <a:ext cx="3931920" cy="413512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minimize the implementation of hazardous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production of energy 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 the recyclability of wasted product and factory wasted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design proper algorithms for improve the computer’s efficiency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DB718067-867E-443C-8C0C-3DC2732C438E}"/>
              </a:ext>
            </a:extLst>
          </p:cNvPr>
          <p:cNvSpPr/>
          <p:nvPr/>
        </p:nvSpPr>
        <p:spPr>
          <a:xfrm>
            <a:off x="679704" y="518160"/>
            <a:ext cx="4395216" cy="1168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GOALS OF GREEN COMPUTING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4848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6E49C1-F148-4926-93BA-23A1BD5E2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914083"/>
            <a:ext cx="5479178" cy="46640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C49C-0F06-4618-BBA2-7B839AE10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120" y="2245360"/>
            <a:ext cx="4622800" cy="359664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1)Save </a:t>
            </a: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en-IN" sz="2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2)Save environment</a:t>
            </a:r>
            <a:endParaRPr lang="en-IN" sz="2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3)Recycle of wate product</a:t>
            </a:r>
            <a:endParaRPr lang="en-IN" sz="2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Save Money</a:t>
            </a:r>
            <a:endParaRPr lang="en-IN" sz="2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5)Energy consumption</a:t>
            </a:r>
            <a:endParaRPr lang="en-IN" sz="2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4F3ECA4-E8D7-4464-A3D2-5035B7A50809}"/>
              </a:ext>
            </a:extLst>
          </p:cNvPr>
          <p:cNvSpPr/>
          <p:nvPr/>
        </p:nvSpPr>
        <p:spPr>
          <a:xfrm>
            <a:off x="708261" y="914083"/>
            <a:ext cx="4622800" cy="1148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NEED OF GREEN COMPUTING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0706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161943-3F57-4722-A272-21E046E19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60" y="670560"/>
            <a:ext cx="5994400" cy="50901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C49C-0F06-4618-BBA2-7B839AE10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240" y="2174240"/>
            <a:ext cx="4805680" cy="35864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Terminal Servers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Power Management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Power Supply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Storage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Product Recycling</a:t>
            </a:r>
            <a:endParaRPr lang="en-IN" sz="2400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21BFA6C-9EF4-49DB-8B42-187D7F9CDCD5}"/>
              </a:ext>
            </a:extLst>
          </p:cNvPr>
          <p:cNvSpPr/>
          <p:nvPr/>
        </p:nvSpPr>
        <p:spPr>
          <a:xfrm>
            <a:off x="650240" y="670560"/>
            <a:ext cx="4805680" cy="11277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APPROACHES TO GREEN COMPUTING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4673882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417</TotalTime>
  <Words>625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Corbel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FOOTPRINTING IN GREEN COMPUTING</dc:title>
  <dc:creator>RUPAL PATEL</dc:creator>
  <cp:lastModifiedBy>RUPAL PATEL</cp:lastModifiedBy>
  <cp:revision>47</cp:revision>
  <dcterms:created xsi:type="dcterms:W3CDTF">2021-03-02T17:51:25Z</dcterms:created>
  <dcterms:modified xsi:type="dcterms:W3CDTF">2021-03-15T18:51:03Z</dcterms:modified>
</cp:coreProperties>
</file>