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854-43E3-0731-D3B3-F9F02E53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2DDB-F5B1-8301-1C90-5EE449D59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B6F2-0677-99DE-3978-942FEFF5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D555-90DB-07FE-872E-CAE83D3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EB3C-5BD7-E49B-332D-243D7FD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A-A26B-529E-D5A5-514B717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72FD-3648-3EE3-1F08-17B9F211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BCF-23A6-F412-B6A0-80A9B9D0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AB2C-D7B0-CEB8-D853-A595903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5041-4A84-8A83-9B6A-B8FA57D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7502-FA57-79CD-875A-BCA73FD07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F203-A10F-5D9D-7D23-CE084CAF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9898-BECD-AA53-2E03-4B1FF08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2035-57CB-16F2-2437-C13B3565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8810-356A-85CD-ADEB-A95A715A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F5E8-9251-9503-AE15-B5B2D45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D0DA-C99A-4A6C-7C1C-CC492F31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BFB0-7655-3E0F-8B9A-8A842C5D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6F3B-F527-C1C7-0584-429F2FD0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055B-06FB-5E06-0DBE-D6AC5F8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732-5679-D3A8-E011-E84A8CEF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119B-2FDB-852B-3F39-8A309E94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B80D-0DC6-113A-722C-FA3074D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DB7-69B7-643D-192B-2570FBA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B4A2-1419-4A21-2533-67CAC8F6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430-28B3-9639-4E50-1B49EF8C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58E-43E8-2634-836E-C3D96FBC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D1F7-BEE2-95A9-C4C8-DD01176B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AD9E-EF56-DF9D-E88B-47F3BB1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EF7B-3536-AD8C-41B4-3558F91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3713-8FA6-928F-0DED-F3E59580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99AD-F748-DDF5-BF56-03DD7B2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9E70-1DD3-2370-7445-8A52F2C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142-D540-D766-E58F-E2C4E309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C4278-196D-CD91-EEC0-9320D1D4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BC5B-E496-4B26-75DD-0048CCE6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1DB3D-EB34-AC4B-B577-BB62ABC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60C5-96C9-2B3F-2DDA-AB606E0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40E9-A42A-83CB-A6EC-BD05D59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5DC-568C-B355-530C-238E824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58E6-44FF-83C4-3E0B-5380D2C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3D9A-6BC9-6A00-9306-FC0B6AE4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3409-34FA-A497-8CE0-53AF74E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7666-F851-3C34-9EC4-F566161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C12C4-FD60-DF3F-D9F5-41216181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DF8D-9B2C-6C83-6356-A5AFCB2F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86ED-94EB-8003-7F0F-D90319D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0E1A-C305-3A84-DCD4-76C2392A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03A8-EF25-0976-02E4-123B4DE2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E1C9-5260-8C4B-6BC4-CE9987E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12F4-FC2A-B495-43DB-48D01F2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9333-BFDC-7969-368F-8FF44924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FC8-9A3D-98AA-AF24-21C6944F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FD3B-C67C-2260-B29A-7AC18C8B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54CF-D09E-12F0-A46D-CE9DED7B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2A79-FF66-EB4F-38AA-5B3094D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0E23-1D52-6C2A-D33C-D12515D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E089-C0DA-2C9F-67F2-AC8B138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64D5F-44CD-3A26-84DD-C90A01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3F50-5731-AF41-9DD2-00D9D382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EAFD-6E61-AB96-2D97-617571F48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3C66-4D49-4DE4-87C7-731F2CB920EE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6A0E-1483-71B3-6A59-CE0B7252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7A20-0A8A-E702-1009-4752DBCF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535750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856257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1176773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1517699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1846079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219644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2545234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2903454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3223961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3544477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3885403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421378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4564147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4912938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5260147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5580654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5901170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6242096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6570476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692084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7269631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7627851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7948358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8268874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8609800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893818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9288544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9637335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011254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0331761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0652277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1497285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1817792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2138308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2479234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2807614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315797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3506769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3864989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4185496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4506012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4846938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517531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5525682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5874473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6221682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6542189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6862705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7203631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7532011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788237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8231166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8589386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8909893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9230409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9571335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989971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10250079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10598870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972789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1293296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1613812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4845" y="1371594"/>
            <a:ext cx="9928295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FE0797D-331E-20B7-6FCA-F3583CC74F4E}"/>
              </a:ext>
            </a:extLst>
          </p:cNvPr>
          <p:cNvGrpSpPr/>
          <p:nvPr/>
        </p:nvGrpSpPr>
        <p:grpSpPr>
          <a:xfrm>
            <a:off x="1829716" y="1467309"/>
            <a:ext cx="9754593" cy="223130"/>
            <a:chOff x="2051995" y="1216251"/>
            <a:chExt cx="9754593" cy="22313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DFA75F3-C737-64DF-5254-6A55668E26C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F72EC1-DBAA-8009-59E5-F6A5A82A37B8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D7290B5-DB53-D665-A802-E6703004CE86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991DABA-FFE9-553A-90AC-C815C2C61E4B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23D466C-3533-9B00-5EB0-E2273E6D678B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4F8C050-5819-381A-CCB9-1BE2BF59A02C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FB9B40D-B195-92AF-D93C-BCA0EA9091B3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35C447C-84CA-F016-AC0D-C260C254EBD2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4FA686-1FA4-C24D-7531-43CE09B0ED6D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49C92BD-D762-F462-AFA5-27D9B19BFB0B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F27C6C3-A041-2958-ED34-81B8E00A1C95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977479C-1C96-005B-80F4-8522BB4A0FB5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B5AB8E7-1CA6-DCA6-75DD-8812D9AE952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848FBB4-2231-3BB7-5837-E4EB9A270612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E4C369D-7930-880A-75A7-A7F11947F257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7BB6A0-B820-2058-C7C3-BDB8C04E62B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B479A69-8292-44FD-CF6D-0851098A9759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6CEC57F-6E88-0813-8607-6ED7CBE0D776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0B04FE6-CE90-2494-1B59-48FE03DD7551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5B03D6-B0D5-A62D-836B-97E74055975A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7A225B-9C71-E6B7-0917-C3267F0FE154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DD4CB76-9AD2-F722-7E6B-73139E8F9D88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BD89095-376D-83C7-E2F8-F47D8D391F2F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48DE4D1-7457-4CFF-D7D9-3BE657C9FD44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148AC67-E492-C8D4-EDEE-C8C000C0FB4E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DCCE70A-95BC-2999-457A-AECB04F26522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914CF9B-C2BC-FB6E-3D77-2A1C200448BB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D0A60BF-489B-E261-B572-B551C04E285D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46FE6DE-142E-7BEA-712B-AC9FBF3CA2AA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674C40B-2D5D-8F52-D20A-39F6C16019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3256150-3C58-4144-07C6-BDE5B3E9753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12480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7893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1531" y="1371594"/>
            <a:ext cx="9931610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22418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30965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15398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58409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01419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44429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387440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30450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04171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45662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288732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31801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74871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17940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61010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1389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1412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1361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56567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5679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5628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00001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0022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29972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42673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4290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4239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38534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38557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38506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28779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2900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2849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9" y="530337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28664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260</Words>
  <Application>Microsoft Office PowerPoint</Application>
  <PresentationFormat>Widescreen</PresentationFormat>
  <Paragraphs>191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Thakkar</dc:creator>
  <cp:lastModifiedBy>Manav Thakkar</cp:lastModifiedBy>
  <cp:revision>7</cp:revision>
  <dcterms:created xsi:type="dcterms:W3CDTF">2024-06-16T14:42:24Z</dcterms:created>
  <dcterms:modified xsi:type="dcterms:W3CDTF">2024-06-16T18:37:04Z</dcterms:modified>
</cp:coreProperties>
</file>