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6854-43E3-0731-D3B3-F9F02E53A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92DDB-F5B1-8301-1C90-5EE449D59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B6F2-0677-99DE-3978-942FEFF5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5D555-90DB-07FE-872E-CAE83D3E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5EB3C-5BD7-E49B-332D-243D7FD4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0A1A-A26B-529E-D5A5-514B7177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072FD-3648-3EE3-1F08-17B9F2114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2BCF-23A6-F412-B6A0-80A9B9D0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AB2C-D7B0-CEB8-D853-A5959030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5041-4A84-8A83-9B6A-B8FA57D7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0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847502-FA57-79CD-875A-BCA73FD07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CF203-A10F-5D9D-7D23-CE084CAF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9898-BECD-AA53-2E03-4B1FF085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2035-57CB-16F2-2437-C13B3565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8810-356A-85CD-ADEB-A95A715A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F5E8-9251-9503-AE15-B5B2D45A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8D0DA-C99A-4A6C-7C1C-CC492F317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BFB0-7655-3E0F-8B9A-8A842C5D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6F3B-F527-C1C7-0584-429F2FD0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055B-06FB-5E06-0DBE-D6AC5F8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6732-5679-D3A8-E011-E84A8CEF9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9119B-2FDB-852B-3F39-8A309E947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B80D-0DC6-113A-722C-FA3074D8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EDB7-69B7-643D-192B-2570FBA2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3B4A2-1419-4A21-2533-67CAC8F6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86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B430-28B3-9639-4E50-1B49EF8C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4958E-43E8-2634-836E-C3D96FBC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0D1F7-BEE2-95A9-C4C8-DD01176BE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9AD9E-EF56-DF9D-E88B-47F3BB19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EF7B-3536-AD8C-41B4-3558F91C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83713-8FA6-928F-0DED-F3E59580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1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99AD-F748-DDF5-BF56-03DD7B28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9E70-1DD3-2370-7445-8A52F2C13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0C142-D540-D766-E58F-E2C4E3097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C4278-196D-CD91-EEC0-9320D1D4C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4BC5B-E496-4B26-75DD-0048CCE677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1DB3D-EB34-AC4B-B577-BB62ABC22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360C5-96C9-2B3F-2DDA-AB606E0A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E40E9-A42A-83CB-A6EC-BD05D59A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65DC-568C-B355-530C-238E824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658E6-44FF-83C4-3E0B-5380D2C7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3D9A-6BC9-6A00-9306-FC0B6AE4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23409-34FA-A497-8CE0-53AF74E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4A7666-F851-3C34-9EC4-F5661616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C12C4-FD60-DF3F-D9F5-41216181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DF8D-9B2C-6C83-6356-A5AFCB2F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9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86ED-94EB-8003-7F0F-D90319DCE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0E1A-C305-3A84-DCD4-76C2392A7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803A8-EF25-0976-02E4-123B4DE2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0E1C9-5260-8C4B-6BC4-CE9987E5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612F4-FC2A-B495-43DB-48D01F20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C9333-BFDC-7969-368F-8FF44924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3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BFC8-9A3D-98AA-AF24-21C6944F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EFD3B-C67C-2260-B29A-7AC18C8B6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54CF-D09E-12F0-A46D-CE9DED7B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52A79-FF66-EB4F-38AA-5B3094D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0E23-1D52-6C2A-D33C-D12515D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5E089-C0DA-2C9F-67F2-AC8B1384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1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64D5F-44CD-3A26-84DD-C90A0169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3F50-5731-AF41-9DD2-00D9D382C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EAFD-6E61-AB96-2D97-617571F48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3C66-4D49-4DE4-87C7-731F2CB920EE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6A0E-1483-71B3-6A59-CE0B72526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7A20-0A8A-E702-1009-4752DBCF1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7E302-126A-4C97-8C27-0BEE93330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535750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856257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1176773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1517699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1846079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219644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2545234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2903454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3223961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3544477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3885403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4213783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4564147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4912938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5260147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5580654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5901170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6242096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6570476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692084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7269631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7627851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7948358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8268874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8609800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8938180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9288544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9637335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011254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0331761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0652277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07129F-7518-0B2C-AF85-78955E2037E0}"/>
              </a:ext>
            </a:extLst>
          </p:cNvPr>
          <p:cNvSpPr/>
          <p:nvPr/>
        </p:nvSpPr>
        <p:spPr>
          <a:xfrm>
            <a:off x="1497285" y="120031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CAD28-0839-04FC-2ECF-2DF61767D5FB}"/>
              </a:ext>
            </a:extLst>
          </p:cNvPr>
          <p:cNvSpPr/>
          <p:nvPr/>
        </p:nvSpPr>
        <p:spPr>
          <a:xfrm>
            <a:off x="1817792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2C0B7-1226-37C7-BAA9-4BF24C18CFB1}"/>
              </a:ext>
            </a:extLst>
          </p:cNvPr>
          <p:cNvSpPr/>
          <p:nvPr/>
        </p:nvSpPr>
        <p:spPr>
          <a:xfrm>
            <a:off x="2138308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1C32C-C256-3992-3899-3E82E57DA864}"/>
              </a:ext>
            </a:extLst>
          </p:cNvPr>
          <p:cNvSpPr/>
          <p:nvPr/>
        </p:nvSpPr>
        <p:spPr>
          <a:xfrm>
            <a:off x="2479234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E7A65-F355-6076-1D3B-E1F792810FE7}"/>
              </a:ext>
            </a:extLst>
          </p:cNvPr>
          <p:cNvSpPr/>
          <p:nvPr/>
        </p:nvSpPr>
        <p:spPr>
          <a:xfrm>
            <a:off x="2807614" y="119561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192CB-14ED-77E9-ACDA-4B1E19DED430}"/>
              </a:ext>
            </a:extLst>
          </p:cNvPr>
          <p:cNvCxnSpPr/>
          <p:nvPr/>
        </p:nvCxnSpPr>
        <p:spPr>
          <a:xfrm>
            <a:off x="537328" y="1423447"/>
            <a:ext cx="112744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134D74-5C83-D6B4-20B5-9800D25E6290}"/>
              </a:ext>
            </a:extLst>
          </p:cNvPr>
          <p:cNvSpPr/>
          <p:nvPr/>
        </p:nvSpPr>
        <p:spPr>
          <a:xfrm>
            <a:off x="315797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95F68B-BFD8-C6AB-3D89-B7BB650C7047}"/>
              </a:ext>
            </a:extLst>
          </p:cNvPr>
          <p:cNvSpPr/>
          <p:nvPr/>
        </p:nvSpPr>
        <p:spPr>
          <a:xfrm>
            <a:off x="3506769" y="11971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CEF92E-AAD8-B6AB-EF5A-2AC2AE661E67}"/>
              </a:ext>
            </a:extLst>
          </p:cNvPr>
          <p:cNvSpPr/>
          <p:nvPr/>
        </p:nvSpPr>
        <p:spPr>
          <a:xfrm>
            <a:off x="3864989" y="120188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699BF2-C86E-784A-46FD-5EA773D45239}"/>
              </a:ext>
            </a:extLst>
          </p:cNvPr>
          <p:cNvSpPr/>
          <p:nvPr/>
        </p:nvSpPr>
        <p:spPr>
          <a:xfrm>
            <a:off x="4185496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C530F5-8042-25CB-F70E-568F56476C18}"/>
              </a:ext>
            </a:extLst>
          </p:cNvPr>
          <p:cNvSpPr/>
          <p:nvPr/>
        </p:nvSpPr>
        <p:spPr>
          <a:xfrm>
            <a:off x="4506012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712451-80DD-2F14-BBB9-CB0C39E444E0}"/>
              </a:ext>
            </a:extLst>
          </p:cNvPr>
          <p:cNvSpPr/>
          <p:nvPr/>
        </p:nvSpPr>
        <p:spPr>
          <a:xfrm>
            <a:off x="4846938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20260C-DB2A-1B8D-D2A9-E7DBFC63F0BD}"/>
              </a:ext>
            </a:extLst>
          </p:cNvPr>
          <p:cNvSpPr/>
          <p:nvPr/>
        </p:nvSpPr>
        <p:spPr>
          <a:xfrm>
            <a:off x="5175318" y="11971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519A5F-549E-3848-406B-489D483FD821}"/>
              </a:ext>
            </a:extLst>
          </p:cNvPr>
          <p:cNvSpPr/>
          <p:nvPr/>
        </p:nvSpPr>
        <p:spPr>
          <a:xfrm>
            <a:off x="5525682" y="11987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0F4766-3F78-AD68-2569-43EA33DEB5A7}"/>
              </a:ext>
            </a:extLst>
          </p:cNvPr>
          <p:cNvSpPr/>
          <p:nvPr/>
        </p:nvSpPr>
        <p:spPr>
          <a:xfrm>
            <a:off x="5874473" y="119875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68FE07-3AD2-F921-BB5E-2B8ECEB59F5A}"/>
              </a:ext>
            </a:extLst>
          </p:cNvPr>
          <p:cNvSpPr/>
          <p:nvPr/>
        </p:nvSpPr>
        <p:spPr>
          <a:xfrm>
            <a:off x="6221682" y="120188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A95345-8942-5CBF-D5CB-645B12833299}"/>
              </a:ext>
            </a:extLst>
          </p:cNvPr>
          <p:cNvSpPr/>
          <p:nvPr/>
        </p:nvSpPr>
        <p:spPr>
          <a:xfrm>
            <a:off x="6542189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11E3899-2986-4BC3-1BE8-021D090D322D}"/>
              </a:ext>
            </a:extLst>
          </p:cNvPr>
          <p:cNvSpPr/>
          <p:nvPr/>
        </p:nvSpPr>
        <p:spPr>
          <a:xfrm>
            <a:off x="6862705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BF32FD-902C-9530-CF1F-AFBBE026D049}"/>
              </a:ext>
            </a:extLst>
          </p:cNvPr>
          <p:cNvSpPr/>
          <p:nvPr/>
        </p:nvSpPr>
        <p:spPr>
          <a:xfrm>
            <a:off x="7203631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85A71A-4BA5-0209-D258-B9C5BCCEFED5}"/>
              </a:ext>
            </a:extLst>
          </p:cNvPr>
          <p:cNvSpPr/>
          <p:nvPr/>
        </p:nvSpPr>
        <p:spPr>
          <a:xfrm>
            <a:off x="7532011" y="1197189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8EF49F-F8BF-91B3-A95F-68EE60B21366}"/>
              </a:ext>
            </a:extLst>
          </p:cNvPr>
          <p:cNvSpPr/>
          <p:nvPr/>
        </p:nvSpPr>
        <p:spPr>
          <a:xfrm>
            <a:off x="788237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F9CD6E-3903-997E-6DA4-C3DC9C0C8A53}"/>
              </a:ext>
            </a:extLst>
          </p:cNvPr>
          <p:cNvSpPr/>
          <p:nvPr/>
        </p:nvSpPr>
        <p:spPr>
          <a:xfrm>
            <a:off x="8231166" y="119875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E7D210-7A45-8A8F-2E99-D701420E5D11}"/>
              </a:ext>
            </a:extLst>
          </p:cNvPr>
          <p:cNvSpPr/>
          <p:nvPr/>
        </p:nvSpPr>
        <p:spPr>
          <a:xfrm>
            <a:off x="8589386" y="120345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B0A5F5-6313-9477-B435-6FFD142A658B}"/>
              </a:ext>
            </a:extLst>
          </p:cNvPr>
          <p:cNvSpPr/>
          <p:nvPr/>
        </p:nvSpPr>
        <p:spPr>
          <a:xfrm>
            <a:off x="8909893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58C8E-CD3B-93C7-78F7-AC649F026E5E}"/>
              </a:ext>
            </a:extLst>
          </p:cNvPr>
          <p:cNvSpPr/>
          <p:nvPr/>
        </p:nvSpPr>
        <p:spPr>
          <a:xfrm>
            <a:off x="9230409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BB4F4B-F103-1913-5C55-4A5F589469EB}"/>
              </a:ext>
            </a:extLst>
          </p:cNvPr>
          <p:cNvSpPr/>
          <p:nvPr/>
        </p:nvSpPr>
        <p:spPr>
          <a:xfrm>
            <a:off x="9571335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03A365-A8BC-D024-C225-3C800EA8E249}"/>
              </a:ext>
            </a:extLst>
          </p:cNvPr>
          <p:cNvSpPr/>
          <p:nvPr/>
        </p:nvSpPr>
        <p:spPr>
          <a:xfrm>
            <a:off x="9899715" y="1198757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A68F1C6-6F8F-9DAC-C6AF-40D6F9E304C9}"/>
              </a:ext>
            </a:extLst>
          </p:cNvPr>
          <p:cNvSpPr/>
          <p:nvPr/>
        </p:nvSpPr>
        <p:spPr>
          <a:xfrm>
            <a:off x="10250079" y="1200325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E0B434-29A2-EAAB-B708-F413A5C568BE}"/>
              </a:ext>
            </a:extLst>
          </p:cNvPr>
          <p:cNvSpPr/>
          <p:nvPr/>
        </p:nvSpPr>
        <p:spPr>
          <a:xfrm>
            <a:off x="10598870" y="1200326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7BB3BD-7D98-CAB0-9962-B0F60A575F02}"/>
              </a:ext>
            </a:extLst>
          </p:cNvPr>
          <p:cNvSpPr/>
          <p:nvPr/>
        </p:nvSpPr>
        <p:spPr>
          <a:xfrm>
            <a:off x="10972789" y="1201888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BA2A417-9188-A4DE-1021-F1FCD8EFDC85}"/>
              </a:ext>
            </a:extLst>
          </p:cNvPr>
          <p:cNvSpPr/>
          <p:nvPr/>
        </p:nvSpPr>
        <p:spPr>
          <a:xfrm>
            <a:off x="11293296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6101D-F60F-F751-8A86-24EC0A9E5C2D}"/>
              </a:ext>
            </a:extLst>
          </p:cNvPr>
          <p:cNvSpPr/>
          <p:nvPr/>
        </p:nvSpPr>
        <p:spPr>
          <a:xfrm>
            <a:off x="11613812" y="1197190"/>
            <a:ext cx="232532" cy="22313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30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4845" y="1371594"/>
            <a:ext cx="9928295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8FE0797D-331E-20B7-6FCA-F3583CC74F4E}"/>
              </a:ext>
            </a:extLst>
          </p:cNvPr>
          <p:cNvGrpSpPr/>
          <p:nvPr/>
        </p:nvGrpSpPr>
        <p:grpSpPr>
          <a:xfrm>
            <a:off x="1829716" y="1467309"/>
            <a:ext cx="9754593" cy="223130"/>
            <a:chOff x="2051995" y="1216251"/>
            <a:chExt cx="9754593" cy="223130"/>
          </a:xfrm>
        </p:grpSpPr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DFA75F3-C737-64DF-5254-6A55668E26C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CF72EC1-DBAA-8009-59E5-F6A5A82A37B8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D7290B5-DB53-D665-A802-E6703004CE86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991DABA-FFE9-553A-90AC-C815C2C61E4B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23D466C-3533-9B00-5EB0-E2273E6D678B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D4F8C050-5819-381A-CCB9-1BE2BF59A02C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2FB9B40D-B195-92AF-D93C-BCA0EA9091B3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35C447C-84CA-F016-AC0D-C260C254EBD2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A04FA686-1FA4-C24D-7531-43CE09B0ED6D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D49C92BD-D762-F462-AFA5-27D9B19BFB0B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7F27C6C3-A041-2958-ED34-81B8E00A1C95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977479C-1C96-005B-80F4-8522BB4A0FB5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B5AB8E7-1CA6-DCA6-75DD-8812D9AE952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848FBB4-2231-3BB7-5837-E4EB9A270612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DE4C369D-7930-880A-75A7-A7F11947F257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27BB6A0-B820-2058-C7C3-BDB8C04E62B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4B479A69-8292-44FD-CF6D-0851098A9759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D6CEC57F-6E88-0813-8607-6ED7CBE0D776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30B04FE6-CE90-2494-1B59-48FE03DD7551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DA5B03D6-B0D5-A62D-836B-97E74055975A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1F7A225B-9C71-E6B7-0917-C3267F0FE154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DD4CB76-9AD2-F722-7E6B-73139E8F9D88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FBD89095-376D-83C7-E2F8-F47D8D391F2F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248DE4D1-7457-4CFF-D7D9-3BE657C9FD44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8148AC67-E492-C8D4-EDEE-C8C000C0FB4E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7DCCE70A-95BC-2999-457A-AECB04F26522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C914CF9B-C2BC-FB6E-3D77-2A1C200448BB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D0A60BF-489B-E261-B572-B551C04E285D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46FE6DE-142E-7BEA-712B-AC9FBF3CA2AA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B674C40B-2D5D-8F52-D20A-39F6C16019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E3256150-3C58-4144-07C6-BDE5B3E9753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12480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78935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826401" y="196094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826401" y="239105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826401" y="282115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826401" y="325125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826401" y="368136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826401" y="411146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741530" y="184867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248477" y="226358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248477" y="269428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248477" y="312497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248477" y="355567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248477" y="39863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248477" y="441706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FEBF4B7-ED4D-1473-CD7E-D33C64FD4A21}"/>
              </a:ext>
            </a:extLst>
          </p:cNvPr>
          <p:cNvSpPr/>
          <p:nvPr/>
        </p:nvSpPr>
        <p:spPr>
          <a:xfrm>
            <a:off x="1741531" y="1371594"/>
            <a:ext cx="9931610" cy="400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802360" y="1422418"/>
            <a:ext cx="992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1      2     3      4      5      6      7      8     9     10   11   12    13   14    15   16    17   18    19   20    21   22    23   24   25   26    27    28   29    30   31</a:t>
            </a:r>
          </a:p>
        </p:txBody>
      </p:sp>
    </p:spTree>
    <p:extLst>
      <p:ext uri="{BB962C8B-B14F-4D97-AF65-F5344CB8AC3E}">
        <p14:creationId xmlns:p14="http://schemas.microsoft.com/office/powerpoint/2010/main" val="309658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153986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584090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014194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444298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3874402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304506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041718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45662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288732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31801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748713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17940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610105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1389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1336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1412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1374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1361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1374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1317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1355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1323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1266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1304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1285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1336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56567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5603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5679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56414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5628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5641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5584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5622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5590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5533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5571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5552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5603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00001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29946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0022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299848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29972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29984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29927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29965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29934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29876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29915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29895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29946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42673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42139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4290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42520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4239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42520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41949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42330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4201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4144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4182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4163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4213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385345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384811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385573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385192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38506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385192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384621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385002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384684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384113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384494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384303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384811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287792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28245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29007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286268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28499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28626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28055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28436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28118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27547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279283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27737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282458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9" y="530337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28664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1" y="401130"/>
            <a:ext cx="7506748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FEFF6C4E-01D2-6A7D-2922-BAA14412D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209" y="194650"/>
            <a:ext cx="1238423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93FC6-F629-708F-5C04-12C61A8AE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95583"/>
            <a:ext cx="10861589" cy="606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0879-620B-93FB-606F-BBC7E3B15B3A}"/>
              </a:ext>
            </a:extLst>
          </p:cNvPr>
          <p:cNvGrpSpPr/>
          <p:nvPr/>
        </p:nvGrpSpPr>
        <p:grpSpPr>
          <a:xfrm>
            <a:off x="1978801" y="2322949"/>
            <a:ext cx="9754593" cy="223130"/>
            <a:chOff x="2051995" y="1216251"/>
            <a:chExt cx="9754593" cy="2231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07129F-7518-0B2C-AF85-78955E2037E0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2CAD28-0839-04FC-2ECF-2DF61767D5FB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DD2C0B7-1226-37C7-BAA9-4BF24C18CFB1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C1C32C-C256-3992-3899-3E82E57DA864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E7A65-F355-6076-1D3B-E1F792810FE7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6134D74-5C83-D6B4-20B5-9800D25E6290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195F68B-BFD8-C6AB-3D89-B7BB650C704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7CEF92E-AAD8-B6AB-EF5A-2AC2AE661E67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699BF2-C86E-784A-46FD-5EA773D45239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C530F5-8042-25CB-F70E-568F56476C18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2451-80DD-2F14-BBB9-CB0C39E444E0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20260C-DB2A-1B8D-D2A9-E7DBFC63F0BD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9519A5F-549E-3848-406B-489D483FD821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80F4766-3F78-AD68-2569-43EA33DEB5A7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C68FE07-3AD2-F921-BB5E-2B8ECEB59F5A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A95345-8942-5CBF-D5CB-645B1283329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1E3899-2986-4BC3-1BE8-021D090D322D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5BF32FD-902C-9530-CF1F-AFBBE026D049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785A71A-4BA5-0209-D258-B9C5BCCEFED5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8EF49F-F8BF-91B3-A95F-68EE60B21366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CF9CD6E-3903-997E-6DA4-C3DC9C0C8A53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E7D210-7A45-8A8F-2E99-D701420E5D11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B0A5F5-6313-9477-B435-6FFD142A658B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1658C8E-CD3B-93C7-78F7-AC649F026E5E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B4F4B-F103-1913-5C55-4A5F589469EB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103A365-A8BC-D024-C225-3C800EA8E249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A68F1C6-6F8F-9DAC-C6AF-40D6F9E304C9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E0B434-29A2-EAAB-B708-F413A5C568BE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D7BB3BD-7D98-CAB0-9962-B0F60A575F02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BA2A417-9188-A4DE-1021-F1FCD8EFDC85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866101D-F60F-F751-8A86-24EC0A9E5C2D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EC0EAFF-4CD6-8BA6-9B4C-B4DF962769CA}"/>
              </a:ext>
            </a:extLst>
          </p:cNvPr>
          <p:cNvGrpSpPr/>
          <p:nvPr/>
        </p:nvGrpSpPr>
        <p:grpSpPr>
          <a:xfrm>
            <a:off x="1978801" y="2753053"/>
            <a:ext cx="9754593" cy="223130"/>
            <a:chOff x="2075188" y="1815907"/>
            <a:chExt cx="9754593" cy="22313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492A685-D977-7A2C-EF4B-F24AD74945A5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664908-BBB7-DA72-7453-6526A125BE3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F99DF80-E4AC-A6F8-5158-2C264F42CCB9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69CA0C-A7F2-6A4D-ED74-0C2A6203088A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AE4F14-D918-83D6-5B88-44B1394F4D8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F303E2-908F-1C58-DB26-17E031413582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8D45FC-5AFD-58B5-FC46-226BC5B1701A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639DD2-7940-21DA-0E65-99316BF61194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5C98A8-FDE6-8C77-EF4A-72EC542DF6FB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CB938E-0284-46E2-8EAD-A7CA16726ACD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CADEE3-6AFB-F2E2-B44F-D2CCBD62E295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3544C6-D2E7-B5BD-47CE-87FA697F6C14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E36472-97FD-3F2A-DEAF-8BE4B59AA69A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FD8F2-DAA9-1470-5C40-AB1D09C6A80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A2E6E1E-3F49-4874-8139-3F5F17609E10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1EDB56-19E0-528D-E678-1DB6A834F2C5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DA9088-22E1-3807-829D-51E28643EF78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3DABEFC-A6FF-D750-1F9B-70B4C14FCE48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4E837E-2063-CD47-8E53-88B9C35F6FC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A1BE8D-98D2-F231-D4A1-AA85DC542B7B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FBBA154-9535-3DB3-999E-DD04267C23B4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AF6202-AC32-C48C-3E7C-745BCC1076D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310A4DC-A91C-9085-7AB5-401F81C79A80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AD25919-C54A-E22B-9AC4-F8E35F346723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6E3DFE-A618-C9A9-2B25-0AEA9F0D10CA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AF8CB35-8022-7C02-3A3A-AD37A98FE745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5B5CD5D-E014-DDED-1843-DD3DEFFC63DC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DB71FF-BD68-F4B9-BDC1-1E16B0DD2F9E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B6D95F-13B5-EA8B-4F2B-26601F9B329F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A4B2D-D8F4-2288-9F65-3A9E16B61280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2EF3583-0473-69B4-B93F-67B207414926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B43A73F-5AEE-E19D-1CCF-22403E1AD23B}"/>
              </a:ext>
            </a:extLst>
          </p:cNvPr>
          <p:cNvGrpSpPr/>
          <p:nvPr/>
        </p:nvGrpSpPr>
        <p:grpSpPr>
          <a:xfrm>
            <a:off x="1978801" y="3183157"/>
            <a:ext cx="9754593" cy="223130"/>
            <a:chOff x="2075188" y="1815907"/>
            <a:chExt cx="9754593" cy="22313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E7D94EA-7F32-D748-3CAA-52AFF0E31F2B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F25AB3-102F-C689-60CD-97F6A04A5055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3ADFFD-20ED-607F-9585-0B310850DA1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9CEE38-7CDC-14BC-74FC-15796CCFB18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EA7587D-F08A-1015-4AD5-F348D2C62754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C7AD5A-D13C-6CC0-BFAA-FE760BB2F10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654AB84-08AD-B4A6-9FA5-0F1CAE85163F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A59545F-42B1-847E-106B-96B72FF040FA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441374F-9906-7197-B8A2-EB5B23B9521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A38717-7CDE-6B54-7960-A1A58F74F310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7DBBD8-2564-279C-0B9C-9675BE926A76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77AD904-349E-2B8E-0F37-473CB718C60C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2768A6-CA67-021F-F12F-E83C61F2FEB3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C81ADDF-95FC-C6B9-74BE-311492A1FB90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5FAA8C2-31B4-5CAF-14E6-6E6F87220ABF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7A1297-9121-F23E-EFE7-65770C4BDEAC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7FCD6B-E6C4-FB1A-F98E-CB224ECFA471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6778283-583D-F5D0-F222-393B139D1FEF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E8693AD-DE78-95EF-3196-E59419B53050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4B50072-7F8A-DFD3-658C-0D527F97B080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86BA846-865A-68BB-EF96-98010AECD48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D4AC89C-32C7-482E-8C1A-3F4A50811092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7D5C67A-ACF8-B17E-476B-0D12D762AF88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D95780B-222E-DC40-54F3-B040F0678224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FBEB5BD-8C81-7A82-E14F-DBFAA2C2B08F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5B09981-58F0-DD9D-D558-A544EF08F302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BEB0210-3E56-8036-A7FE-A7D5F05E4F6A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D41D818-A545-5FF7-7BE2-AA6DFE33BBB0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A2A5D84-9CF0-2A8E-CE5F-8ED4E0864DA7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C5CA9A-164E-DE74-CA14-8E688C2D91DC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A9F9DB2-E5CA-E09D-013E-483FB6104A6A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93D968C-567C-5500-202D-FDA49F8E9AF4}"/>
              </a:ext>
            </a:extLst>
          </p:cNvPr>
          <p:cNvGrpSpPr/>
          <p:nvPr/>
        </p:nvGrpSpPr>
        <p:grpSpPr>
          <a:xfrm>
            <a:off x="1978801" y="3613261"/>
            <a:ext cx="9754593" cy="223130"/>
            <a:chOff x="2051995" y="1216251"/>
            <a:chExt cx="9754593" cy="22313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EAD727A-E12F-CA33-0819-37FDDE1A3763}"/>
                </a:ext>
              </a:extLst>
            </p:cNvPr>
            <p:cNvSpPr/>
            <p:nvPr/>
          </p:nvSpPr>
          <p:spPr>
            <a:xfrm>
              <a:off x="205199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A82525-5B62-BE79-E2E7-7489FC19F0E2}"/>
                </a:ext>
              </a:extLst>
            </p:cNvPr>
            <p:cNvSpPr/>
            <p:nvPr/>
          </p:nvSpPr>
          <p:spPr>
            <a:xfrm>
              <a:off x="236939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19DB47A-6B08-4CA0-3B41-A99ED6C15F58}"/>
                </a:ext>
              </a:extLst>
            </p:cNvPr>
            <p:cNvSpPr/>
            <p:nvPr/>
          </p:nvSpPr>
          <p:spPr>
            <a:xfrm>
              <a:off x="268679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CE6DBCD-E176-9406-81C6-B2E99FCA3DDE}"/>
                </a:ext>
              </a:extLst>
            </p:cNvPr>
            <p:cNvSpPr/>
            <p:nvPr/>
          </p:nvSpPr>
          <p:spPr>
            <a:xfrm>
              <a:off x="300420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3802CF9-30E7-95A2-6105-00C1B3C8352C}"/>
                </a:ext>
              </a:extLst>
            </p:cNvPr>
            <p:cNvSpPr/>
            <p:nvPr/>
          </p:nvSpPr>
          <p:spPr>
            <a:xfrm>
              <a:off x="332160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C34E0C0-873A-3E45-8398-4BD00925D296}"/>
                </a:ext>
              </a:extLst>
            </p:cNvPr>
            <p:cNvSpPr/>
            <p:nvPr/>
          </p:nvSpPr>
          <p:spPr>
            <a:xfrm>
              <a:off x="363900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DA9F8BF-A628-268F-7995-2E81D3ECBEC7}"/>
                </a:ext>
              </a:extLst>
            </p:cNvPr>
            <p:cNvSpPr/>
            <p:nvPr/>
          </p:nvSpPr>
          <p:spPr>
            <a:xfrm>
              <a:off x="395640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8B15CB2-DE51-BE7A-F493-939CCDA1E839}"/>
                </a:ext>
              </a:extLst>
            </p:cNvPr>
            <p:cNvSpPr/>
            <p:nvPr/>
          </p:nvSpPr>
          <p:spPr>
            <a:xfrm>
              <a:off x="427380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0A4BEAE-EE09-6C32-7FF9-AFA0E97FCB04}"/>
                </a:ext>
              </a:extLst>
            </p:cNvPr>
            <p:cNvSpPr/>
            <p:nvPr/>
          </p:nvSpPr>
          <p:spPr>
            <a:xfrm>
              <a:off x="459121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776B976-730F-F82D-14B3-29C390375F9F}"/>
                </a:ext>
              </a:extLst>
            </p:cNvPr>
            <p:cNvSpPr/>
            <p:nvPr/>
          </p:nvSpPr>
          <p:spPr>
            <a:xfrm>
              <a:off x="490861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ACBA32B-AEFB-67BE-CC0E-B896EBC35614}"/>
                </a:ext>
              </a:extLst>
            </p:cNvPr>
            <p:cNvSpPr/>
            <p:nvPr/>
          </p:nvSpPr>
          <p:spPr>
            <a:xfrm>
              <a:off x="522601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2515A13-0A59-2C4A-DC9B-D264D9256984}"/>
                </a:ext>
              </a:extLst>
            </p:cNvPr>
            <p:cNvSpPr/>
            <p:nvPr/>
          </p:nvSpPr>
          <p:spPr>
            <a:xfrm>
              <a:off x="554341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039F97B-E6F7-143B-134B-470D799DC702}"/>
                </a:ext>
              </a:extLst>
            </p:cNvPr>
            <p:cNvSpPr/>
            <p:nvPr/>
          </p:nvSpPr>
          <p:spPr>
            <a:xfrm>
              <a:off x="586081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0A31786-71CB-8303-BFB4-06EDB0B0D61E}"/>
                </a:ext>
              </a:extLst>
            </p:cNvPr>
            <p:cNvSpPr/>
            <p:nvPr/>
          </p:nvSpPr>
          <p:spPr>
            <a:xfrm>
              <a:off x="617822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61C1F56-C230-20EF-582F-B06516972C53}"/>
                </a:ext>
              </a:extLst>
            </p:cNvPr>
            <p:cNvSpPr/>
            <p:nvPr/>
          </p:nvSpPr>
          <p:spPr>
            <a:xfrm>
              <a:off x="649562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862BBCA-DACB-52A2-8D74-298BFEB248A9}"/>
                </a:ext>
              </a:extLst>
            </p:cNvPr>
            <p:cNvSpPr/>
            <p:nvPr/>
          </p:nvSpPr>
          <p:spPr>
            <a:xfrm>
              <a:off x="681302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0A24634-8D3C-56E3-3B44-22BDE85AA5D6}"/>
                </a:ext>
              </a:extLst>
            </p:cNvPr>
            <p:cNvSpPr/>
            <p:nvPr/>
          </p:nvSpPr>
          <p:spPr>
            <a:xfrm>
              <a:off x="713042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E220E46-270E-E574-1CC7-847AC7AD22EC}"/>
                </a:ext>
              </a:extLst>
            </p:cNvPr>
            <p:cNvSpPr/>
            <p:nvPr/>
          </p:nvSpPr>
          <p:spPr>
            <a:xfrm>
              <a:off x="744782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C240FEC-8F06-C4FF-163A-8E8CCE8C3DA2}"/>
                </a:ext>
              </a:extLst>
            </p:cNvPr>
            <p:cNvSpPr/>
            <p:nvPr/>
          </p:nvSpPr>
          <p:spPr>
            <a:xfrm>
              <a:off x="776523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56A31B-E9C5-A245-F617-017C9C4D27F0}"/>
                </a:ext>
              </a:extLst>
            </p:cNvPr>
            <p:cNvSpPr/>
            <p:nvPr/>
          </p:nvSpPr>
          <p:spPr>
            <a:xfrm>
              <a:off x="808263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3CAF79-FC9D-036E-486F-BB0B08465C4A}"/>
                </a:ext>
              </a:extLst>
            </p:cNvPr>
            <p:cNvSpPr/>
            <p:nvPr/>
          </p:nvSpPr>
          <p:spPr>
            <a:xfrm>
              <a:off x="840003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6538220-DD36-B42E-B0E1-733711885EB3}"/>
                </a:ext>
              </a:extLst>
            </p:cNvPr>
            <p:cNvSpPr/>
            <p:nvPr/>
          </p:nvSpPr>
          <p:spPr>
            <a:xfrm>
              <a:off x="871743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FD5C1E1-C005-72B3-5095-CA84911913D2}"/>
                </a:ext>
              </a:extLst>
            </p:cNvPr>
            <p:cNvSpPr/>
            <p:nvPr/>
          </p:nvSpPr>
          <p:spPr>
            <a:xfrm>
              <a:off x="903483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36AC79-3411-A9DF-DD4E-B1F5247277D3}"/>
                </a:ext>
              </a:extLst>
            </p:cNvPr>
            <p:cNvSpPr/>
            <p:nvPr/>
          </p:nvSpPr>
          <p:spPr>
            <a:xfrm>
              <a:off x="935224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469F945-A211-6C13-4E32-C56390511DD5}"/>
                </a:ext>
              </a:extLst>
            </p:cNvPr>
            <p:cNvSpPr/>
            <p:nvPr/>
          </p:nvSpPr>
          <p:spPr>
            <a:xfrm>
              <a:off x="966964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48F01EC-3B85-E5CF-F12D-EEC4069D704A}"/>
                </a:ext>
              </a:extLst>
            </p:cNvPr>
            <p:cNvSpPr/>
            <p:nvPr/>
          </p:nvSpPr>
          <p:spPr>
            <a:xfrm>
              <a:off x="9987045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F3DFA9D-D85C-96D2-D71D-7AFFAEF837ED}"/>
                </a:ext>
              </a:extLst>
            </p:cNvPr>
            <p:cNvSpPr/>
            <p:nvPr/>
          </p:nvSpPr>
          <p:spPr>
            <a:xfrm>
              <a:off x="10304447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1C00B49-7FF8-796A-1144-56CD7880B9C4}"/>
                </a:ext>
              </a:extLst>
            </p:cNvPr>
            <p:cNvSpPr/>
            <p:nvPr/>
          </p:nvSpPr>
          <p:spPr>
            <a:xfrm>
              <a:off x="10621849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51EC045E-8C89-B996-D391-A2F5D2A61199}"/>
                </a:ext>
              </a:extLst>
            </p:cNvPr>
            <p:cNvSpPr/>
            <p:nvPr/>
          </p:nvSpPr>
          <p:spPr>
            <a:xfrm>
              <a:off x="10939251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E56A173-EA30-DA27-6704-F09FBEFC80E4}"/>
                </a:ext>
              </a:extLst>
            </p:cNvPr>
            <p:cNvSpPr/>
            <p:nvPr/>
          </p:nvSpPr>
          <p:spPr>
            <a:xfrm>
              <a:off x="11256653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13C2E195-FB4C-36A5-961C-54EF500F7087}"/>
                </a:ext>
              </a:extLst>
            </p:cNvPr>
            <p:cNvSpPr/>
            <p:nvPr/>
          </p:nvSpPr>
          <p:spPr>
            <a:xfrm>
              <a:off x="11574056" y="1216251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8702A7C-8C6B-E5AA-AF04-B9A43C2A4F5C}"/>
              </a:ext>
            </a:extLst>
          </p:cNvPr>
          <p:cNvGrpSpPr/>
          <p:nvPr/>
        </p:nvGrpSpPr>
        <p:grpSpPr>
          <a:xfrm>
            <a:off x="1978801" y="4043365"/>
            <a:ext cx="9754593" cy="223130"/>
            <a:chOff x="2075188" y="1815907"/>
            <a:chExt cx="9754593" cy="22313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C4F1250-1B60-C863-BBA7-E9B5B8647CCE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6366E6A-065E-15B7-B613-ACE706044023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476E9A8-1B2B-3DD6-2D6C-7C8530845F26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CF581B5-DA75-3B15-9A56-B36AB98A715D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E1B419-C789-71C1-CAAF-B16641AC9642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D13818B-52BF-E729-1B9E-8D509720CD9F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AA0637A-4AA6-9026-90B6-05EC8E0E13D7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CD65FD2-D6DF-E773-A6E7-E288BFFA790D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6DD5C284-9766-5D69-769C-FEADA07F015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085BA73-756E-6ADB-F9FB-065CAC76677F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B90383A-DF81-815A-EC56-B856D2DEEE67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55DF59AC-B9AC-8070-F679-76D970DEA50F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E87DF42-B21D-1512-EA82-D4B37A310CE7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0C8845-743B-94EA-1FCE-4D2FB69EA8C7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19854A7-A6B6-B539-AD99-6D820A7263EA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10ABD7B-F0E0-4C03-2B35-1715F3DAE343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C46B0D6-C47D-CBAE-BD03-3CFDCED253A0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789E5BE-D30E-DBC9-1FD4-67E3509EB252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D8CB3E0-0B3E-C221-90FC-94B0580B3E95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9638C1E-40A3-EBF5-0F5D-35681102AF8F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1593B4F-ADE9-8103-8B5A-B1D1001047ED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DFDCBA9-1342-CB5A-5D6D-36F69C4052C8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A1E58A8-D391-9154-E31C-884A544055F9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59B67954-C8D9-0494-CE42-187C8604BD4E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5A4A011-8CE1-61BB-D751-852C6E41C1CE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1C66D6B-0259-AA92-CDD1-14DFCC32F22F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9C23F03-7A69-A067-CEB7-682BE818C016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1AD18CB-7CAD-FF9A-3874-C239B8FC28EA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E811503-C9FA-2BFE-DCCD-ABF1745C0CC0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34F56E5-59BF-A6D1-EE9D-FDBFC0CD07A3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A6DFE90-CEDA-D2B5-B01B-03CEE8A9DD13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F765E3C-AF42-45EF-B405-DBE289DA27FD}"/>
              </a:ext>
            </a:extLst>
          </p:cNvPr>
          <p:cNvGrpSpPr/>
          <p:nvPr/>
        </p:nvGrpSpPr>
        <p:grpSpPr>
          <a:xfrm>
            <a:off x="1978801" y="4473469"/>
            <a:ext cx="9754593" cy="223130"/>
            <a:chOff x="2075188" y="1815907"/>
            <a:chExt cx="9754593" cy="223130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D638FB0-F620-41C5-8392-0359066210BC}"/>
                </a:ext>
              </a:extLst>
            </p:cNvPr>
            <p:cNvSpPr/>
            <p:nvPr/>
          </p:nvSpPr>
          <p:spPr>
            <a:xfrm>
              <a:off x="207518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F15412D6-3F6A-A1DF-FEFD-A35DC39F5A94}"/>
                </a:ext>
              </a:extLst>
            </p:cNvPr>
            <p:cNvSpPr/>
            <p:nvPr/>
          </p:nvSpPr>
          <p:spPr>
            <a:xfrm>
              <a:off x="239259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0D4894E-F8DF-2411-556F-0D35605D90F4}"/>
                </a:ext>
              </a:extLst>
            </p:cNvPr>
            <p:cNvSpPr/>
            <p:nvPr/>
          </p:nvSpPr>
          <p:spPr>
            <a:xfrm>
              <a:off x="270999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F5279FC-567C-9511-2E55-A10D3156DDB0}"/>
                </a:ext>
              </a:extLst>
            </p:cNvPr>
            <p:cNvSpPr/>
            <p:nvPr/>
          </p:nvSpPr>
          <p:spPr>
            <a:xfrm>
              <a:off x="302739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249CB84-C6B9-E90A-E526-65DE507EBB10}"/>
                </a:ext>
              </a:extLst>
            </p:cNvPr>
            <p:cNvSpPr/>
            <p:nvPr/>
          </p:nvSpPr>
          <p:spPr>
            <a:xfrm>
              <a:off x="334479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C0C0133-63CF-149D-E6D0-76C70AFE0823}"/>
                </a:ext>
              </a:extLst>
            </p:cNvPr>
            <p:cNvSpPr/>
            <p:nvPr/>
          </p:nvSpPr>
          <p:spPr>
            <a:xfrm>
              <a:off x="366219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88811BE-9E99-4D33-1F74-86E71645E5A8}"/>
                </a:ext>
              </a:extLst>
            </p:cNvPr>
            <p:cNvSpPr/>
            <p:nvPr/>
          </p:nvSpPr>
          <p:spPr>
            <a:xfrm>
              <a:off x="397960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11EB778-6F9B-909C-0334-2EB898385AEC}"/>
                </a:ext>
              </a:extLst>
            </p:cNvPr>
            <p:cNvSpPr/>
            <p:nvPr/>
          </p:nvSpPr>
          <p:spPr>
            <a:xfrm>
              <a:off x="429700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CB4FE77-749D-BC9C-E2C7-CA8A7DB0F4CA}"/>
                </a:ext>
              </a:extLst>
            </p:cNvPr>
            <p:cNvSpPr/>
            <p:nvPr/>
          </p:nvSpPr>
          <p:spPr>
            <a:xfrm>
              <a:off x="461440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6D8A26BB-8F74-4E96-2922-1D0A96076967}"/>
                </a:ext>
              </a:extLst>
            </p:cNvPr>
            <p:cNvSpPr/>
            <p:nvPr/>
          </p:nvSpPr>
          <p:spPr>
            <a:xfrm>
              <a:off x="493180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632E13-FD8D-3692-06DB-493DC99F610B}"/>
                </a:ext>
              </a:extLst>
            </p:cNvPr>
            <p:cNvSpPr/>
            <p:nvPr/>
          </p:nvSpPr>
          <p:spPr>
            <a:xfrm>
              <a:off x="524920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A95FB37-7397-454C-235A-31A69A7ED612}"/>
                </a:ext>
              </a:extLst>
            </p:cNvPr>
            <p:cNvSpPr/>
            <p:nvPr/>
          </p:nvSpPr>
          <p:spPr>
            <a:xfrm>
              <a:off x="556661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4B44CFF2-9FED-990D-58C9-0F62C38962A6}"/>
                </a:ext>
              </a:extLst>
            </p:cNvPr>
            <p:cNvSpPr/>
            <p:nvPr/>
          </p:nvSpPr>
          <p:spPr>
            <a:xfrm>
              <a:off x="588401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6A6E29D5-0341-8205-DE91-67BCD8F9DD1D}"/>
                </a:ext>
              </a:extLst>
            </p:cNvPr>
            <p:cNvSpPr/>
            <p:nvPr/>
          </p:nvSpPr>
          <p:spPr>
            <a:xfrm>
              <a:off x="620141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694DCD6-7622-AE01-EA97-E60B16C880C5}"/>
                </a:ext>
              </a:extLst>
            </p:cNvPr>
            <p:cNvSpPr/>
            <p:nvPr/>
          </p:nvSpPr>
          <p:spPr>
            <a:xfrm>
              <a:off x="651881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3575B67-9379-0DD5-347A-6FABC9E42090}"/>
                </a:ext>
              </a:extLst>
            </p:cNvPr>
            <p:cNvSpPr/>
            <p:nvPr/>
          </p:nvSpPr>
          <p:spPr>
            <a:xfrm>
              <a:off x="683621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50C761DF-5265-D4D1-9D77-FCFAECFAA6CF}"/>
                </a:ext>
              </a:extLst>
            </p:cNvPr>
            <p:cNvSpPr/>
            <p:nvPr/>
          </p:nvSpPr>
          <p:spPr>
            <a:xfrm>
              <a:off x="715362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E000DF56-4C3A-3F12-0508-9FB68E1AA3EE}"/>
                </a:ext>
              </a:extLst>
            </p:cNvPr>
            <p:cNvSpPr/>
            <p:nvPr/>
          </p:nvSpPr>
          <p:spPr>
            <a:xfrm>
              <a:off x="747102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145E7C2-5612-172A-09BD-5CF6BDEF218D}"/>
                </a:ext>
              </a:extLst>
            </p:cNvPr>
            <p:cNvSpPr/>
            <p:nvPr/>
          </p:nvSpPr>
          <p:spPr>
            <a:xfrm>
              <a:off x="778842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D82D86A-C5B4-948D-7198-5F519918555E}"/>
                </a:ext>
              </a:extLst>
            </p:cNvPr>
            <p:cNvSpPr/>
            <p:nvPr/>
          </p:nvSpPr>
          <p:spPr>
            <a:xfrm>
              <a:off x="810582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9C28A7F-7306-2D1F-768E-D40657963CE3}"/>
                </a:ext>
              </a:extLst>
            </p:cNvPr>
            <p:cNvSpPr/>
            <p:nvPr/>
          </p:nvSpPr>
          <p:spPr>
            <a:xfrm>
              <a:off x="842322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23684EC8-D665-8D8C-DA84-07C82F6CFB55}"/>
                </a:ext>
              </a:extLst>
            </p:cNvPr>
            <p:cNvSpPr/>
            <p:nvPr/>
          </p:nvSpPr>
          <p:spPr>
            <a:xfrm>
              <a:off x="874063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198C85F-E166-D0D6-B2DC-9432CEE7F305}"/>
                </a:ext>
              </a:extLst>
            </p:cNvPr>
            <p:cNvSpPr/>
            <p:nvPr/>
          </p:nvSpPr>
          <p:spPr>
            <a:xfrm>
              <a:off x="905803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4CB2AFA-D0BC-D420-EFB8-67DB93E720A1}"/>
                </a:ext>
              </a:extLst>
            </p:cNvPr>
            <p:cNvSpPr/>
            <p:nvPr/>
          </p:nvSpPr>
          <p:spPr>
            <a:xfrm>
              <a:off x="937543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FB88F64-2D56-B549-48B3-54FFCA227542}"/>
                </a:ext>
              </a:extLst>
            </p:cNvPr>
            <p:cNvSpPr/>
            <p:nvPr/>
          </p:nvSpPr>
          <p:spPr>
            <a:xfrm>
              <a:off x="969283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AD35418E-3E1C-6C4C-6078-2CB505824CB1}"/>
                </a:ext>
              </a:extLst>
            </p:cNvPr>
            <p:cNvSpPr/>
            <p:nvPr/>
          </p:nvSpPr>
          <p:spPr>
            <a:xfrm>
              <a:off x="10010238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83464C18-2DFC-6CF8-27EA-4C79D352E348}"/>
                </a:ext>
              </a:extLst>
            </p:cNvPr>
            <p:cNvSpPr/>
            <p:nvPr/>
          </p:nvSpPr>
          <p:spPr>
            <a:xfrm>
              <a:off x="10327640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1928DD92-D37B-DE70-0397-77A5FBE9A0E4}"/>
                </a:ext>
              </a:extLst>
            </p:cNvPr>
            <p:cNvSpPr/>
            <p:nvPr/>
          </p:nvSpPr>
          <p:spPr>
            <a:xfrm>
              <a:off x="10645042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02C8C30-2E3E-D532-1D62-23593022E0B5}"/>
                </a:ext>
              </a:extLst>
            </p:cNvPr>
            <p:cNvSpPr/>
            <p:nvPr/>
          </p:nvSpPr>
          <p:spPr>
            <a:xfrm>
              <a:off x="10962444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EC22B185-38FA-AFA8-B231-8ED33D92DFEF}"/>
                </a:ext>
              </a:extLst>
            </p:cNvPr>
            <p:cNvSpPr/>
            <p:nvPr/>
          </p:nvSpPr>
          <p:spPr>
            <a:xfrm>
              <a:off x="11279846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6A6CB5C3-BF4C-0CF9-8B2B-372CBD9F6EB9}"/>
                </a:ext>
              </a:extLst>
            </p:cNvPr>
            <p:cNvSpPr/>
            <p:nvPr/>
          </p:nvSpPr>
          <p:spPr>
            <a:xfrm>
              <a:off x="11597249" y="1815907"/>
              <a:ext cx="232532" cy="22313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910F61F-9336-AC96-9876-95413B6EA1A8}"/>
              </a:ext>
            </a:extLst>
          </p:cNvPr>
          <p:cNvSpPr/>
          <p:nvPr/>
        </p:nvSpPr>
        <p:spPr>
          <a:xfrm>
            <a:off x="1893930" y="2210681"/>
            <a:ext cx="9928295" cy="25941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B2DACDE-AC7E-10F6-55D7-A91C96C27D95}"/>
              </a:ext>
            </a:extLst>
          </p:cNvPr>
          <p:cNvCxnSpPr>
            <a:cxnSpLocks/>
          </p:cNvCxnSpPr>
          <p:nvPr/>
        </p:nvCxnSpPr>
        <p:spPr>
          <a:xfrm flipH="1">
            <a:off x="400877" y="262559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DB01D-FB7F-D2A6-1C98-42566C282800}"/>
              </a:ext>
            </a:extLst>
          </p:cNvPr>
          <p:cNvCxnSpPr>
            <a:cxnSpLocks/>
          </p:cNvCxnSpPr>
          <p:nvPr/>
        </p:nvCxnSpPr>
        <p:spPr>
          <a:xfrm flipH="1">
            <a:off x="400877" y="305628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0BC96729-80E7-65F4-0C90-8F92445F60E3}"/>
              </a:ext>
            </a:extLst>
          </p:cNvPr>
          <p:cNvCxnSpPr>
            <a:cxnSpLocks/>
          </p:cNvCxnSpPr>
          <p:nvPr/>
        </p:nvCxnSpPr>
        <p:spPr>
          <a:xfrm flipH="1">
            <a:off x="400877" y="348698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2130522-54FB-0F87-91BF-8E3D41CD48C8}"/>
              </a:ext>
            </a:extLst>
          </p:cNvPr>
          <p:cNvCxnSpPr>
            <a:cxnSpLocks/>
          </p:cNvCxnSpPr>
          <p:nvPr/>
        </p:nvCxnSpPr>
        <p:spPr>
          <a:xfrm flipH="1">
            <a:off x="400877" y="3917676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EF1C68F-E655-D1D0-A8E2-683973A40C65}"/>
              </a:ext>
            </a:extLst>
          </p:cNvPr>
          <p:cNvCxnSpPr>
            <a:cxnSpLocks/>
          </p:cNvCxnSpPr>
          <p:nvPr/>
        </p:nvCxnSpPr>
        <p:spPr>
          <a:xfrm flipH="1">
            <a:off x="400877" y="4348371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BAE34-4312-68AD-4098-00F9F65F4838}"/>
              </a:ext>
            </a:extLst>
          </p:cNvPr>
          <p:cNvCxnSpPr>
            <a:cxnSpLocks/>
          </p:cNvCxnSpPr>
          <p:nvPr/>
        </p:nvCxnSpPr>
        <p:spPr>
          <a:xfrm flipH="1">
            <a:off x="400877" y="4779068"/>
            <a:ext cx="12324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F8C42AF5-2D6A-4984-2B7B-61003F87EE30}"/>
              </a:ext>
            </a:extLst>
          </p:cNvPr>
          <p:cNvSpPr txBox="1"/>
          <p:nvPr/>
        </p:nvSpPr>
        <p:spPr>
          <a:xfrm>
            <a:off x="1968477" y="23079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B7874-840B-7A7B-EE74-3728D960AF65}"/>
              </a:ext>
            </a:extLst>
          </p:cNvPr>
          <p:cNvSpPr txBox="1"/>
          <p:nvPr/>
        </p:nvSpPr>
        <p:spPr>
          <a:xfrm>
            <a:off x="228623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295493-5776-B7D0-3FDD-C45635E1DDA3}"/>
              </a:ext>
            </a:extLst>
          </p:cNvPr>
          <p:cNvSpPr txBox="1"/>
          <p:nvPr/>
        </p:nvSpPr>
        <p:spPr>
          <a:xfrm>
            <a:off x="26024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C12D554-D877-5BD7-ADD1-C807CABFB95F}"/>
              </a:ext>
            </a:extLst>
          </p:cNvPr>
          <p:cNvSpPr txBox="1"/>
          <p:nvPr/>
        </p:nvSpPr>
        <p:spPr>
          <a:xfrm>
            <a:off x="291869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C13500D4-8565-64D1-5B00-76FA004395DC}"/>
              </a:ext>
            </a:extLst>
          </p:cNvPr>
          <p:cNvSpPr txBox="1"/>
          <p:nvPr/>
        </p:nvSpPr>
        <p:spPr>
          <a:xfrm>
            <a:off x="3242541" y="23025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1B49BD-2FCB-F764-A395-9CDD13F76A5F}"/>
              </a:ext>
            </a:extLst>
          </p:cNvPr>
          <p:cNvSpPr txBox="1"/>
          <p:nvPr/>
        </p:nvSpPr>
        <p:spPr>
          <a:xfrm>
            <a:off x="355496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FF3D7BA-3957-4996-C41B-6D75B56C15BD}"/>
              </a:ext>
            </a:extLst>
          </p:cNvPr>
          <p:cNvSpPr txBox="1"/>
          <p:nvPr/>
        </p:nvSpPr>
        <p:spPr>
          <a:xfrm>
            <a:off x="3878811" y="23102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082F6CF-9E66-F11A-9C1F-F2F9B0C3452C}"/>
              </a:ext>
            </a:extLst>
          </p:cNvPr>
          <p:cNvSpPr txBox="1"/>
          <p:nvPr/>
        </p:nvSpPr>
        <p:spPr>
          <a:xfrm>
            <a:off x="419885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1129F975-9EBC-45F2-F3D5-5494A8B4AA44}"/>
              </a:ext>
            </a:extLst>
          </p:cNvPr>
          <p:cNvSpPr txBox="1"/>
          <p:nvPr/>
        </p:nvSpPr>
        <p:spPr>
          <a:xfrm>
            <a:off x="4510001" y="23063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94A33EF-029C-7290-B61F-0341FFC2CEFB}"/>
              </a:ext>
            </a:extLst>
          </p:cNvPr>
          <p:cNvSpPr txBox="1"/>
          <p:nvPr/>
        </p:nvSpPr>
        <p:spPr>
          <a:xfrm>
            <a:off x="4786860" y="23051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F0EE124-A393-E015-442B-479DE73FE354}"/>
              </a:ext>
            </a:extLst>
          </p:cNvPr>
          <p:cNvSpPr txBox="1"/>
          <p:nvPr/>
        </p:nvSpPr>
        <p:spPr>
          <a:xfrm>
            <a:off x="510944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BFFB9D8-F46B-8F0A-8101-731FB9112F9E}"/>
              </a:ext>
            </a:extLst>
          </p:cNvPr>
          <p:cNvSpPr txBox="1"/>
          <p:nvPr/>
        </p:nvSpPr>
        <p:spPr>
          <a:xfrm>
            <a:off x="541805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67D8ED6-7307-E112-C94B-634A0910CB8F}"/>
              </a:ext>
            </a:extLst>
          </p:cNvPr>
          <p:cNvSpPr txBox="1"/>
          <p:nvPr/>
        </p:nvSpPr>
        <p:spPr>
          <a:xfrm>
            <a:off x="574063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F95368-6927-96A9-F1D0-DF32FE1DAC8A}"/>
              </a:ext>
            </a:extLst>
          </p:cNvPr>
          <p:cNvSpPr txBox="1"/>
          <p:nvPr/>
        </p:nvSpPr>
        <p:spPr>
          <a:xfrm>
            <a:off x="605559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97C1B7-A59E-6CD8-0EAC-8C7396E0B648}"/>
              </a:ext>
            </a:extLst>
          </p:cNvPr>
          <p:cNvSpPr txBox="1"/>
          <p:nvPr/>
        </p:nvSpPr>
        <p:spPr>
          <a:xfrm>
            <a:off x="637436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262D46B-042A-03BF-EFF6-9F41BD40A047}"/>
              </a:ext>
            </a:extLst>
          </p:cNvPr>
          <p:cNvSpPr txBox="1"/>
          <p:nvPr/>
        </p:nvSpPr>
        <p:spPr>
          <a:xfrm>
            <a:off x="669059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15E6014-D630-5C72-0B6A-CD22C3F905CD}"/>
              </a:ext>
            </a:extLst>
          </p:cNvPr>
          <p:cNvSpPr txBox="1"/>
          <p:nvPr/>
        </p:nvSpPr>
        <p:spPr>
          <a:xfrm>
            <a:off x="701253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A4E818D-0B33-B0B0-AB1E-B86D0670F58E}"/>
              </a:ext>
            </a:extLst>
          </p:cNvPr>
          <p:cNvSpPr txBox="1"/>
          <p:nvPr/>
        </p:nvSpPr>
        <p:spPr>
          <a:xfrm>
            <a:off x="732876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0253FF7A-2234-A815-F9A2-B4A9ECF51386}"/>
              </a:ext>
            </a:extLst>
          </p:cNvPr>
          <p:cNvSpPr txBox="1"/>
          <p:nvPr/>
        </p:nvSpPr>
        <p:spPr>
          <a:xfrm>
            <a:off x="7639280" y="23063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F93D30B-2598-3BD2-522F-9A8C7A05A3E5}"/>
              </a:ext>
            </a:extLst>
          </p:cNvPr>
          <p:cNvSpPr txBox="1"/>
          <p:nvPr/>
        </p:nvSpPr>
        <p:spPr>
          <a:xfrm>
            <a:off x="7955510" y="23006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AD091FF-925E-F317-46B7-C8B3B7D3722A}"/>
              </a:ext>
            </a:extLst>
          </p:cNvPr>
          <p:cNvSpPr txBox="1"/>
          <p:nvPr/>
        </p:nvSpPr>
        <p:spPr>
          <a:xfrm>
            <a:off x="8277455" y="23044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6C52D1F-9B55-1E51-49A7-0CA1C0ED8BD6}"/>
              </a:ext>
            </a:extLst>
          </p:cNvPr>
          <p:cNvSpPr txBox="1"/>
          <p:nvPr/>
        </p:nvSpPr>
        <p:spPr>
          <a:xfrm>
            <a:off x="859368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6E4F2C6F-57EC-45A1-43A9-3EC1B48B95BA}"/>
              </a:ext>
            </a:extLst>
          </p:cNvPr>
          <p:cNvSpPr txBox="1"/>
          <p:nvPr/>
        </p:nvSpPr>
        <p:spPr>
          <a:xfrm>
            <a:off x="891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D7E8488-497A-2F05-1D02-96679E8877D5}"/>
              </a:ext>
            </a:extLst>
          </p:cNvPr>
          <p:cNvSpPr txBox="1"/>
          <p:nvPr/>
        </p:nvSpPr>
        <p:spPr>
          <a:xfrm>
            <a:off x="923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00505AB-1A16-AA60-1765-D3910B4B8141}"/>
              </a:ext>
            </a:extLst>
          </p:cNvPr>
          <p:cNvSpPr txBox="1"/>
          <p:nvPr/>
        </p:nvSpPr>
        <p:spPr>
          <a:xfrm>
            <a:off x="955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C454BB35-964F-E067-715A-BB469A039321}"/>
              </a:ext>
            </a:extLst>
          </p:cNvPr>
          <p:cNvSpPr txBox="1"/>
          <p:nvPr/>
        </p:nvSpPr>
        <p:spPr>
          <a:xfrm>
            <a:off x="986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7E4E17A-04F7-5F00-7202-483DD6932AFB}"/>
              </a:ext>
            </a:extLst>
          </p:cNvPr>
          <p:cNvSpPr txBox="1"/>
          <p:nvPr/>
        </p:nvSpPr>
        <p:spPr>
          <a:xfrm>
            <a:off x="10184360" y="23013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CBFC5788-64DD-B143-E9BB-E8EA289C3763}"/>
              </a:ext>
            </a:extLst>
          </p:cNvPr>
          <p:cNvSpPr txBox="1"/>
          <p:nvPr/>
        </p:nvSpPr>
        <p:spPr>
          <a:xfrm>
            <a:off x="10500590" y="22955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0F3201F-BDE5-2858-73DC-A6C99B577C86}"/>
              </a:ext>
            </a:extLst>
          </p:cNvPr>
          <p:cNvSpPr txBox="1"/>
          <p:nvPr/>
        </p:nvSpPr>
        <p:spPr>
          <a:xfrm>
            <a:off x="10822535" y="22994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BE044E19-A39C-F7AC-451C-85CDC57B9929}"/>
              </a:ext>
            </a:extLst>
          </p:cNvPr>
          <p:cNvSpPr txBox="1"/>
          <p:nvPr/>
        </p:nvSpPr>
        <p:spPr>
          <a:xfrm>
            <a:off x="11138765" y="22975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450F94B-4006-F788-18A6-A26A62355BA0}"/>
              </a:ext>
            </a:extLst>
          </p:cNvPr>
          <p:cNvSpPr txBox="1"/>
          <p:nvPr/>
        </p:nvSpPr>
        <p:spPr>
          <a:xfrm>
            <a:off x="11453725" y="23025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1F7712C5-6BE4-955D-5239-E67318F26AC9}"/>
              </a:ext>
            </a:extLst>
          </p:cNvPr>
          <p:cNvSpPr txBox="1"/>
          <p:nvPr/>
        </p:nvSpPr>
        <p:spPr>
          <a:xfrm>
            <a:off x="1968477" y="273463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706B728-81B4-69C0-FCCC-1EB439A7621C}"/>
              </a:ext>
            </a:extLst>
          </p:cNvPr>
          <p:cNvSpPr txBox="1"/>
          <p:nvPr/>
        </p:nvSpPr>
        <p:spPr>
          <a:xfrm>
            <a:off x="228623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DB49D2E-C9A8-341B-01A4-94576F4973F5}"/>
              </a:ext>
            </a:extLst>
          </p:cNvPr>
          <p:cNvSpPr txBox="1"/>
          <p:nvPr/>
        </p:nvSpPr>
        <p:spPr>
          <a:xfrm>
            <a:off x="26024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360B641-639A-C934-3FCA-D13CCE99F8C3}"/>
              </a:ext>
            </a:extLst>
          </p:cNvPr>
          <p:cNvSpPr txBox="1"/>
          <p:nvPr/>
        </p:nvSpPr>
        <p:spPr>
          <a:xfrm>
            <a:off x="291869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3B3D68B-46DF-BEE3-E761-D15C8EAE949F}"/>
              </a:ext>
            </a:extLst>
          </p:cNvPr>
          <p:cNvSpPr txBox="1"/>
          <p:nvPr/>
        </p:nvSpPr>
        <p:spPr>
          <a:xfrm>
            <a:off x="3242541" y="27293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E45E1D7-AE2A-E6B6-D569-C3B6DC5A4878}"/>
              </a:ext>
            </a:extLst>
          </p:cNvPr>
          <p:cNvSpPr txBox="1"/>
          <p:nvPr/>
        </p:nvSpPr>
        <p:spPr>
          <a:xfrm>
            <a:off x="355496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8D5276F-331C-940E-FF83-68729D43AEB7}"/>
              </a:ext>
            </a:extLst>
          </p:cNvPr>
          <p:cNvSpPr txBox="1"/>
          <p:nvPr/>
        </p:nvSpPr>
        <p:spPr>
          <a:xfrm>
            <a:off x="3878811" y="27369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EB4D04-1FDD-59D5-B278-49A75E9B4A0E}"/>
              </a:ext>
            </a:extLst>
          </p:cNvPr>
          <p:cNvSpPr txBox="1"/>
          <p:nvPr/>
        </p:nvSpPr>
        <p:spPr>
          <a:xfrm>
            <a:off x="419885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CE6288-CCD2-92F0-C53B-57E5077B06A4}"/>
              </a:ext>
            </a:extLst>
          </p:cNvPr>
          <p:cNvSpPr txBox="1"/>
          <p:nvPr/>
        </p:nvSpPr>
        <p:spPr>
          <a:xfrm>
            <a:off x="4510001" y="273311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0423EFA-BAE6-69A1-5A5D-F9B844CA2BE8}"/>
              </a:ext>
            </a:extLst>
          </p:cNvPr>
          <p:cNvSpPr txBox="1"/>
          <p:nvPr/>
        </p:nvSpPr>
        <p:spPr>
          <a:xfrm>
            <a:off x="4786860" y="27318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ED848BD-8773-835A-A193-6794FC6E0731}"/>
              </a:ext>
            </a:extLst>
          </p:cNvPr>
          <p:cNvSpPr txBox="1"/>
          <p:nvPr/>
        </p:nvSpPr>
        <p:spPr>
          <a:xfrm>
            <a:off x="510944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D0BFC8C-EE0D-6CF1-4B2F-219E94A0FB18}"/>
              </a:ext>
            </a:extLst>
          </p:cNvPr>
          <p:cNvSpPr txBox="1"/>
          <p:nvPr/>
        </p:nvSpPr>
        <p:spPr>
          <a:xfrm>
            <a:off x="541805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EF0A06F-C71E-7782-0CF1-1F2E3E8AC69B}"/>
              </a:ext>
            </a:extLst>
          </p:cNvPr>
          <p:cNvSpPr txBox="1"/>
          <p:nvPr/>
        </p:nvSpPr>
        <p:spPr>
          <a:xfrm>
            <a:off x="574063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1068E8D-6390-5A0D-3F7A-019509B17F97}"/>
              </a:ext>
            </a:extLst>
          </p:cNvPr>
          <p:cNvSpPr txBox="1"/>
          <p:nvPr/>
        </p:nvSpPr>
        <p:spPr>
          <a:xfrm>
            <a:off x="605559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05FCA4E-18C0-0715-E44A-DCB84FF75364}"/>
              </a:ext>
            </a:extLst>
          </p:cNvPr>
          <p:cNvSpPr txBox="1"/>
          <p:nvPr/>
        </p:nvSpPr>
        <p:spPr>
          <a:xfrm>
            <a:off x="637436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DA090055-7B36-8B37-08E4-E93F5E8A58C3}"/>
              </a:ext>
            </a:extLst>
          </p:cNvPr>
          <p:cNvSpPr txBox="1"/>
          <p:nvPr/>
        </p:nvSpPr>
        <p:spPr>
          <a:xfrm>
            <a:off x="669059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AF709B77-0C6B-30F5-B9B7-0F2C2C159A70}"/>
              </a:ext>
            </a:extLst>
          </p:cNvPr>
          <p:cNvSpPr txBox="1"/>
          <p:nvPr/>
        </p:nvSpPr>
        <p:spPr>
          <a:xfrm>
            <a:off x="701253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9EAB43A-61BD-6E47-B30F-B03B67D56465}"/>
              </a:ext>
            </a:extLst>
          </p:cNvPr>
          <p:cNvSpPr txBox="1"/>
          <p:nvPr/>
        </p:nvSpPr>
        <p:spPr>
          <a:xfrm>
            <a:off x="732876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B3AD270-F5E5-F700-D290-0492A6A7BE02}"/>
              </a:ext>
            </a:extLst>
          </p:cNvPr>
          <p:cNvSpPr txBox="1"/>
          <p:nvPr/>
        </p:nvSpPr>
        <p:spPr>
          <a:xfrm>
            <a:off x="7639280" y="27331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C4D803F-39F9-78F6-B5C1-4F25D13D0EDA}"/>
              </a:ext>
            </a:extLst>
          </p:cNvPr>
          <p:cNvSpPr txBox="1"/>
          <p:nvPr/>
        </p:nvSpPr>
        <p:spPr>
          <a:xfrm>
            <a:off x="7955510" y="27273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A70C353-6173-2397-F5B6-594E7A9080FB}"/>
              </a:ext>
            </a:extLst>
          </p:cNvPr>
          <p:cNvSpPr txBox="1"/>
          <p:nvPr/>
        </p:nvSpPr>
        <p:spPr>
          <a:xfrm>
            <a:off x="8277455" y="27312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68FDB8E7-F22D-9BBF-E8CD-7FBB45922A0C}"/>
              </a:ext>
            </a:extLst>
          </p:cNvPr>
          <p:cNvSpPr txBox="1"/>
          <p:nvPr/>
        </p:nvSpPr>
        <p:spPr>
          <a:xfrm>
            <a:off x="859368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608374C-2ADF-B9CF-93E5-4652F31E755E}"/>
              </a:ext>
            </a:extLst>
          </p:cNvPr>
          <p:cNvSpPr txBox="1"/>
          <p:nvPr/>
        </p:nvSpPr>
        <p:spPr>
          <a:xfrm>
            <a:off x="891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40385AF6-2567-31D1-FD2F-5B8E9FC31610}"/>
              </a:ext>
            </a:extLst>
          </p:cNvPr>
          <p:cNvSpPr txBox="1"/>
          <p:nvPr/>
        </p:nvSpPr>
        <p:spPr>
          <a:xfrm>
            <a:off x="923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D37F44FB-FCF2-13C9-27CB-AB5C4861E651}"/>
              </a:ext>
            </a:extLst>
          </p:cNvPr>
          <p:cNvSpPr txBox="1"/>
          <p:nvPr/>
        </p:nvSpPr>
        <p:spPr>
          <a:xfrm>
            <a:off x="955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3C99A286-1912-E938-19ED-E5DC159617D0}"/>
              </a:ext>
            </a:extLst>
          </p:cNvPr>
          <p:cNvSpPr txBox="1"/>
          <p:nvPr/>
        </p:nvSpPr>
        <p:spPr>
          <a:xfrm>
            <a:off x="986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308A00AD-6AA8-9DDA-AA77-220009DF28E7}"/>
              </a:ext>
            </a:extLst>
          </p:cNvPr>
          <p:cNvSpPr txBox="1"/>
          <p:nvPr/>
        </p:nvSpPr>
        <p:spPr>
          <a:xfrm>
            <a:off x="10184360" y="27280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B76261E4-C66D-FE38-6DB9-D9586E9EE623}"/>
              </a:ext>
            </a:extLst>
          </p:cNvPr>
          <p:cNvSpPr txBox="1"/>
          <p:nvPr/>
        </p:nvSpPr>
        <p:spPr>
          <a:xfrm>
            <a:off x="10500590" y="27223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3F6A474-3421-0E9E-1092-6AADD9D43623}"/>
              </a:ext>
            </a:extLst>
          </p:cNvPr>
          <p:cNvSpPr txBox="1"/>
          <p:nvPr/>
        </p:nvSpPr>
        <p:spPr>
          <a:xfrm>
            <a:off x="10822535" y="27261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11CC271-DDCB-6D7E-46DF-D964D8EB9EE2}"/>
              </a:ext>
            </a:extLst>
          </p:cNvPr>
          <p:cNvSpPr txBox="1"/>
          <p:nvPr/>
        </p:nvSpPr>
        <p:spPr>
          <a:xfrm>
            <a:off x="11138765" y="27242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7EF3307-E402-B49B-1095-B0FC0441606B}"/>
              </a:ext>
            </a:extLst>
          </p:cNvPr>
          <p:cNvSpPr txBox="1"/>
          <p:nvPr/>
        </p:nvSpPr>
        <p:spPr>
          <a:xfrm>
            <a:off x="11453725" y="27293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FDC9A0EA-E5D3-4885-7EB0-9E69E1D6C5D6}"/>
              </a:ext>
            </a:extLst>
          </p:cNvPr>
          <p:cNvSpPr txBox="1"/>
          <p:nvPr/>
        </p:nvSpPr>
        <p:spPr>
          <a:xfrm>
            <a:off x="1968477" y="316897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F0F6D28B-B0E2-FEDF-867F-EDCB56CC76E9}"/>
              </a:ext>
            </a:extLst>
          </p:cNvPr>
          <p:cNvSpPr txBox="1"/>
          <p:nvPr/>
        </p:nvSpPr>
        <p:spPr>
          <a:xfrm>
            <a:off x="228623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2DAA380-C6BF-389F-DE22-21E609E1FEF3}"/>
              </a:ext>
            </a:extLst>
          </p:cNvPr>
          <p:cNvSpPr txBox="1"/>
          <p:nvPr/>
        </p:nvSpPr>
        <p:spPr>
          <a:xfrm>
            <a:off x="26024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8B37F5BF-1646-A06A-2070-7A8AEB797F23}"/>
              </a:ext>
            </a:extLst>
          </p:cNvPr>
          <p:cNvSpPr txBox="1"/>
          <p:nvPr/>
        </p:nvSpPr>
        <p:spPr>
          <a:xfrm>
            <a:off x="291869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CABF074-E7C4-45E5-790B-3051B07B9299}"/>
              </a:ext>
            </a:extLst>
          </p:cNvPr>
          <p:cNvSpPr txBox="1"/>
          <p:nvPr/>
        </p:nvSpPr>
        <p:spPr>
          <a:xfrm>
            <a:off x="3242541" y="31636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8616EBB-8AF8-88E7-F120-4EEF6AB56707}"/>
              </a:ext>
            </a:extLst>
          </p:cNvPr>
          <p:cNvSpPr txBox="1"/>
          <p:nvPr/>
        </p:nvSpPr>
        <p:spPr>
          <a:xfrm>
            <a:off x="355496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665E6EE-3388-4EDD-6AFE-5316D2C6529E}"/>
              </a:ext>
            </a:extLst>
          </p:cNvPr>
          <p:cNvSpPr txBox="1"/>
          <p:nvPr/>
        </p:nvSpPr>
        <p:spPr>
          <a:xfrm>
            <a:off x="3878811" y="31712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F17B7EB-F091-AA5A-09C5-87741CCABE51}"/>
              </a:ext>
            </a:extLst>
          </p:cNvPr>
          <p:cNvSpPr txBox="1"/>
          <p:nvPr/>
        </p:nvSpPr>
        <p:spPr>
          <a:xfrm>
            <a:off x="419885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3B41FDE-3056-1E00-6DFC-DF5EEE99FB57}"/>
              </a:ext>
            </a:extLst>
          </p:cNvPr>
          <p:cNvSpPr txBox="1"/>
          <p:nvPr/>
        </p:nvSpPr>
        <p:spPr>
          <a:xfrm>
            <a:off x="4510001" y="316745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C441A58B-8033-9CC9-5E96-D036D7CFE519}"/>
              </a:ext>
            </a:extLst>
          </p:cNvPr>
          <p:cNvSpPr txBox="1"/>
          <p:nvPr/>
        </p:nvSpPr>
        <p:spPr>
          <a:xfrm>
            <a:off x="4786860" y="31661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B1BC747-3F00-7D9D-A7DB-647B28ECF947}"/>
              </a:ext>
            </a:extLst>
          </p:cNvPr>
          <p:cNvSpPr txBox="1"/>
          <p:nvPr/>
        </p:nvSpPr>
        <p:spPr>
          <a:xfrm>
            <a:off x="510944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B15124CC-E767-FF43-06DD-39438FD925D1}"/>
              </a:ext>
            </a:extLst>
          </p:cNvPr>
          <p:cNvSpPr txBox="1"/>
          <p:nvPr/>
        </p:nvSpPr>
        <p:spPr>
          <a:xfrm>
            <a:off x="541805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AF2DAE45-CFCD-E54B-536B-D4567741212D}"/>
              </a:ext>
            </a:extLst>
          </p:cNvPr>
          <p:cNvSpPr txBox="1"/>
          <p:nvPr/>
        </p:nvSpPr>
        <p:spPr>
          <a:xfrm>
            <a:off x="574063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0695F08-6397-EA9E-5801-54FA2C834682}"/>
              </a:ext>
            </a:extLst>
          </p:cNvPr>
          <p:cNvSpPr txBox="1"/>
          <p:nvPr/>
        </p:nvSpPr>
        <p:spPr>
          <a:xfrm>
            <a:off x="605559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47D7061-3AD2-447B-8118-1AE609C16717}"/>
              </a:ext>
            </a:extLst>
          </p:cNvPr>
          <p:cNvSpPr txBox="1"/>
          <p:nvPr/>
        </p:nvSpPr>
        <p:spPr>
          <a:xfrm>
            <a:off x="637436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1D94640-B2FF-B6DB-263B-0B0A578B65F2}"/>
              </a:ext>
            </a:extLst>
          </p:cNvPr>
          <p:cNvSpPr txBox="1"/>
          <p:nvPr/>
        </p:nvSpPr>
        <p:spPr>
          <a:xfrm>
            <a:off x="669059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805210F-688B-880C-67D6-33A464240BF2}"/>
              </a:ext>
            </a:extLst>
          </p:cNvPr>
          <p:cNvSpPr txBox="1"/>
          <p:nvPr/>
        </p:nvSpPr>
        <p:spPr>
          <a:xfrm>
            <a:off x="701253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8C70FD59-8794-775E-85B9-077ED28DEED6}"/>
              </a:ext>
            </a:extLst>
          </p:cNvPr>
          <p:cNvSpPr txBox="1"/>
          <p:nvPr/>
        </p:nvSpPr>
        <p:spPr>
          <a:xfrm>
            <a:off x="732876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3213692-83CE-24DC-C504-50A48F3D04FA}"/>
              </a:ext>
            </a:extLst>
          </p:cNvPr>
          <p:cNvSpPr txBox="1"/>
          <p:nvPr/>
        </p:nvSpPr>
        <p:spPr>
          <a:xfrm>
            <a:off x="7639280" y="31674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751B5AC1-1671-6B20-6EAD-88952E646BD4}"/>
              </a:ext>
            </a:extLst>
          </p:cNvPr>
          <p:cNvSpPr txBox="1"/>
          <p:nvPr/>
        </p:nvSpPr>
        <p:spPr>
          <a:xfrm>
            <a:off x="7955510" y="31617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27C9092-BBB8-E0BB-D167-A53C1475D300}"/>
              </a:ext>
            </a:extLst>
          </p:cNvPr>
          <p:cNvSpPr txBox="1"/>
          <p:nvPr/>
        </p:nvSpPr>
        <p:spPr>
          <a:xfrm>
            <a:off x="8277455" y="31655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9BF1DDA-8F44-2E14-33E2-C349A92EC141}"/>
              </a:ext>
            </a:extLst>
          </p:cNvPr>
          <p:cNvSpPr txBox="1"/>
          <p:nvPr/>
        </p:nvSpPr>
        <p:spPr>
          <a:xfrm>
            <a:off x="859368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64D8FE3-1E4A-9109-D296-A9575668F367}"/>
              </a:ext>
            </a:extLst>
          </p:cNvPr>
          <p:cNvSpPr txBox="1"/>
          <p:nvPr/>
        </p:nvSpPr>
        <p:spPr>
          <a:xfrm>
            <a:off x="891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1EC162C-A212-898D-B767-F91C9260FEFF}"/>
              </a:ext>
            </a:extLst>
          </p:cNvPr>
          <p:cNvSpPr txBox="1"/>
          <p:nvPr/>
        </p:nvSpPr>
        <p:spPr>
          <a:xfrm>
            <a:off x="923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90BB33-7B5D-17DD-1AB5-717AE87C34AA}"/>
              </a:ext>
            </a:extLst>
          </p:cNvPr>
          <p:cNvSpPr txBox="1"/>
          <p:nvPr/>
        </p:nvSpPr>
        <p:spPr>
          <a:xfrm>
            <a:off x="955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3DB4C77-72E6-FAE0-647D-1E6456049B0D}"/>
              </a:ext>
            </a:extLst>
          </p:cNvPr>
          <p:cNvSpPr txBox="1"/>
          <p:nvPr/>
        </p:nvSpPr>
        <p:spPr>
          <a:xfrm>
            <a:off x="986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5ED012F-B515-F922-4D7A-5417AA55D02B}"/>
              </a:ext>
            </a:extLst>
          </p:cNvPr>
          <p:cNvSpPr txBox="1"/>
          <p:nvPr/>
        </p:nvSpPr>
        <p:spPr>
          <a:xfrm>
            <a:off x="10184360" y="31623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FC071432-E9C7-9A1B-95D1-758D7314E602}"/>
              </a:ext>
            </a:extLst>
          </p:cNvPr>
          <p:cNvSpPr txBox="1"/>
          <p:nvPr/>
        </p:nvSpPr>
        <p:spPr>
          <a:xfrm>
            <a:off x="10500590" y="31566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021BBA9-3BE0-C4D2-0C81-350CAE3EEA91}"/>
              </a:ext>
            </a:extLst>
          </p:cNvPr>
          <p:cNvSpPr txBox="1"/>
          <p:nvPr/>
        </p:nvSpPr>
        <p:spPr>
          <a:xfrm>
            <a:off x="10822535" y="31604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90C1C1B-B77A-A6D5-34E4-45E05E104179}"/>
              </a:ext>
            </a:extLst>
          </p:cNvPr>
          <p:cNvSpPr txBox="1"/>
          <p:nvPr/>
        </p:nvSpPr>
        <p:spPr>
          <a:xfrm>
            <a:off x="11138765" y="31585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463761E-48C8-F3C1-30EB-D617F2EADD65}"/>
              </a:ext>
            </a:extLst>
          </p:cNvPr>
          <p:cNvSpPr txBox="1"/>
          <p:nvPr/>
        </p:nvSpPr>
        <p:spPr>
          <a:xfrm>
            <a:off x="11453725" y="31636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F40B54B-9EE0-AE3F-32A2-FB98F55AA1E8}"/>
              </a:ext>
            </a:extLst>
          </p:cNvPr>
          <p:cNvSpPr txBox="1"/>
          <p:nvPr/>
        </p:nvSpPr>
        <p:spPr>
          <a:xfrm>
            <a:off x="1968477" y="359569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7B180C3A-6C1D-AEDF-79B8-DA827B4D674B}"/>
              </a:ext>
            </a:extLst>
          </p:cNvPr>
          <p:cNvSpPr txBox="1"/>
          <p:nvPr/>
        </p:nvSpPr>
        <p:spPr>
          <a:xfrm>
            <a:off x="228623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CCC8A3FF-D2B1-0F96-BAF2-90E2E668B182}"/>
              </a:ext>
            </a:extLst>
          </p:cNvPr>
          <p:cNvSpPr txBox="1"/>
          <p:nvPr/>
        </p:nvSpPr>
        <p:spPr>
          <a:xfrm>
            <a:off x="26024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28CC8CB1-F8E1-3D4B-46D1-8C8A9AFDEB3D}"/>
              </a:ext>
            </a:extLst>
          </p:cNvPr>
          <p:cNvSpPr txBox="1"/>
          <p:nvPr/>
        </p:nvSpPr>
        <p:spPr>
          <a:xfrm>
            <a:off x="291869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CC9AB8E0-DAB6-C1CD-7494-50E017FDCEBE}"/>
              </a:ext>
            </a:extLst>
          </p:cNvPr>
          <p:cNvSpPr txBox="1"/>
          <p:nvPr/>
        </p:nvSpPr>
        <p:spPr>
          <a:xfrm>
            <a:off x="3242541" y="359036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A8641B8-41FA-C7DE-F51B-F0F386630879}"/>
              </a:ext>
            </a:extLst>
          </p:cNvPr>
          <p:cNvSpPr txBox="1"/>
          <p:nvPr/>
        </p:nvSpPr>
        <p:spPr>
          <a:xfrm>
            <a:off x="355496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E68CCCED-8457-639C-59C0-49639529BA06}"/>
              </a:ext>
            </a:extLst>
          </p:cNvPr>
          <p:cNvSpPr txBox="1"/>
          <p:nvPr/>
        </p:nvSpPr>
        <p:spPr>
          <a:xfrm>
            <a:off x="3878811" y="35979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A95267-0822-83BE-C017-1E87B81FAC91}"/>
              </a:ext>
            </a:extLst>
          </p:cNvPr>
          <p:cNvSpPr txBox="1"/>
          <p:nvPr/>
        </p:nvSpPr>
        <p:spPr>
          <a:xfrm>
            <a:off x="419885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765868C-1D42-66CB-DC3F-B8DA1566A52F}"/>
              </a:ext>
            </a:extLst>
          </p:cNvPr>
          <p:cNvSpPr txBox="1"/>
          <p:nvPr/>
        </p:nvSpPr>
        <p:spPr>
          <a:xfrm>
            <a:off x="4510001" y="359417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5CC592-B686-611F-85B5-0A3706BF06DC}"/>
              </a:ext>
            </a:extLst>
          </p:cNvPr>
          <p:cNvSpPr txBox="1"/>
          <p:nvPr/>
        </p:nvSpPr>
        <p:spPr>
          <a:xfrm>
            <a:off x="4786860" y="35929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5B04147-2D27-5901-E9BD-3C498A1EB99E}"/>
              </a:ext>
            </a:extLst>
          </p:cNvPr>
          <p:cNvSpPr txBox="1"/>
          <p:nvPr/>
        </p:nvSpPr>
        <p:spPr>
          <a:xfrm>
            <a:off x="510944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B2B9BE8-B515-F14A-52AB-46384F22EE58}"/>
              </a:ext>
            </a:extLst>
          </p:cNvPr>
          <p:cNvSpPr txBox="1"/>
          <p:nvPr/>
        </p:nvSpPr>
        <p:spPr>
          <a:xfrm>
            <a:off x="541805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4CC69FF-BA93-1680-68EA-FB8DE4EF9798}"/>
              </a:ext>
            </a:extLst>
          </p:cNvPr>
          <p:cNvSpPr txBox="1"/>
          <p:nvPr/>
        </p:nvSpPr>
        <p:spPr>
          <a:xfrm>
            <a:off x="574063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A33202F2-B350-DD8B-2C2F-C66BBF94FD16}"/>
              </a:ext>
            </a:extLst>
          </p:cNvPr>
          <p:cNvSpPr txBox="1"/>
          <p:nvPr/>
        </p:nvSpPr>
        <p:spPr>
          <a:xfrm>
            <a:off x="605559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497CFA3-EF91-4E2D-52AE-FCDE2715E763}"/>
              </a:ext>
            </a:extLst>
          </p:cNvPr>
          <p:cNvSpPr txBox="1"/>
          <p:nvPr/>
        </p:nvSpPr>
        <p:spPr>
          <a:xfrm>
            <a:off x="637436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FBA2275E-6DF7-D2DA-72B9-EC6B82CA0B90}"/>
              </a:ext>
            </a:extLst>
          </p:cNvPr>
          <p:cNvSpPr txBox="1"/>
          <p:nvPr/>
        </p:nvSpPr>
        <p:spPr>
          <a:xfrm>
            <a:off x="669059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F4275AF4-72BA-6E9B-DC78-9AEC00FC2EE1}"/>
              </a:ext>
            </a:extLst>
          </p:cNvPr>
          <p:cNvSpPr txBox="1"/>
          <p:nvPr/>
        </p:nvSpPr>
        <p:spPr>
          <a:xfrm>
            <a:off x="701253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88357A5-F72E-07F4-7B4E-B3925BB14F26}"/>
              </a:ext>
            </a:extLst>
          </p:cNvPr>
          <p:cNvSpPr txBox="1"/>
          <p:nvPr/>
        </p:nvSpPr>
        <p:spPr>
          <a:xfrm>
            <a:off x="732876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A064BC91-07B7-4E6F-24C3-62AF7B7FECF6}"/>
              </a:ext>
            </a:extLst>
          </p:cNvPr>
          <p:cNvSpPr txBox="1"/>
          <p:nvPr/>
        </p:nvSpPr>
        <p:spPr>
          <a:xfrm>
            <a:off x="7639280" y="359417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5D150D4A-2A5F-5F9E-0625-B9F076CA363C}"/>
              </a:ext>
            </a:extLst>
          </p:cNvPr>
          <p:cNvSpPr txBox="1"/>
          <p:nvPr/>
        </p:nvSpPr>
        <p:spPr>
          <a:xfrm>
            <a:off x="7955510" y="358845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6E68DCE3-B375-4DDE-5883-114A5A6F403E}"/>
              </a:ext>
            </a:extLst>
          </p:cNvPr>
          <p:cNvSpPr txBox="1"/>
          <p:nvPr/>
        </p:nvSpPr>
        <p:spPr>
          <a:xfrm>
            <a:off x="8277455" y="359226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07800F13-F829-81F5-5993-48637CA8A895}"/>
              </a:ext>
            </a:extLst>
          </p:cNvPr>
          <p:cNvSpPr txBox="1"/>
          <p:nvPr/>
        </p:nvSpPr>
        <p:spPr>
          <a:xfrm>
            <a:off x="859368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3125F084-4B6F-AE26-9AB4-21F2835EBB1A}"/>
              </a:ext>
            </a:extLst>
          </p:cNvPr>
          <p:cNvSpPr txBox="1"/>
          <p:nvPr/>
        </p:nvSpPr>
        <p:spPr>
          <a:xfrm>
            <a:off x="891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85356BF-DB2D-995E-43A2-A7B41119D976}"/>
              </a:ext>
            </a:extLst>
          </p:cNvPr>
          <p:cNvSpPr txBox="1"/>
          <p:nvPr/>
        </p:nvSpPr>
        <p:spPr>
          <a:xfrm>
            <a:off x="923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45CFAAC9-D113-232C-9C28-780E9D6219ED}"/>
              </a:ext>
            </a:extLst>
          </p:cNvPr>
          <p:cNvSpPr txBox="1"/>
          <p:nvPr/>
        </p:nvSpPr>
        <p:spPr>
          <a:xfrm>
            <a:off x="955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00A97A8-59A1-DC53-5784-04619AC7F9A2}"/>
              </a:ext>
            </a:extLst>
          </p:cNvPr>
          <p:cNvSpPr txBox="1"/>
          <p:nvPr/>
        </p:nvSpPr>
        <p:spPr>
          <a:xfrm>
            <a:off x="986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BF787623-A110-5825-02E4-F5217D62DF15}"/>
              </a:ext>
            </a:extLst>
          </p:cNvPr>
          <p:cNvSpPr txBox="1"/>
          <p:nvPr/>
        </p:nvSpPr>
        <p:spPr>
          <a:xfrm>
            <a:off x="10184360" y="35890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DDDE3308-9802-CB56-2BC5-95099446A137}"/>
              </a:ext>
            </a:extLst>
          </p:cNvPr>
          <p:cNvSpPr txBox="1"/>
          <p:nvPr/>
        </p:nvSpPr>
        <p:spPr>
          <a:xfrm>
            <a:off x="10500590" y="35833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C0A84F37-4EBF-F12D-02DE-10E01F8304E3}"/>
              </a:ext>
            </a:extLst>
          </p:cNvPr>
          <p:cNvSpPr txBox="1"/>
          <p:nvPr/>
        </p:nvSpPr>
        <p:spPr>
          <a:xfrm>
            <a:off x="10822535" y="35871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8627D472-ED2A-B4A1-AE08-BB97D20085B6}"/>
              </a:ext>
            </a:extLst>
          </p:cNvPr>
          <p:cNvSpPr txBox="1"/>
          <p:nvPr/>
        </p:nvSpPr>
        <p:spPr>
          <a:xfrm>
            <a:off x="11138765" y="35852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1A56684-3BF2-26EA-44AC-A6D2BAA85D68}"/>
              </a:ext>
            </a:extLst>
          </p:cNvPr>
          <p:cNvSpPr txBox="1"/>
          <p:nvPr/>
        </p:nvSpPr>
        <p:spPr>
          <a:xfrm>
            <a:off x="11453725" y="35903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0E3C08DE-6708-0298-A0B2-528CD2E1D3FA}"/>
              </a:ext>
            </a:extLst>
          </p:cNvPr>
          <p:cNvSpPr txBox="1"/>
          <p:nvPr/>
        </p:nvSpPr>
        <p:spPr>
          <a:xfrm>
            <a:off x="1968477" y="402241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C7BE2FC6-92CC-DDCE-23F8-871BEAA1A9E0}"/>
              </a:ext>
            </a:extLst>
          </p:cNvPr>
          <p:cNvSpPr txBox="1"/>
          <p:nvPr/>
        </p:nvSpPr>
        <p:spPr>
          <a:xfrm>
            <a:off x="228623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D7CA89E-ABAA-6C9E-6F44-7AE97FD8D408}"/>
              </a:ext>
            </a:extLst>
          </p:cNvPr>
          <p:cNvSpPr txBox="1"/>
          <p:nvPr/>
        </p:nvSpPr>
        <p:spPr>
          <a:xfrm>
            <a:off x="26024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0C893BF1-59C7-7A44-7FFC-2067560D9ADD}"/>
              </a:ext>
            </a:extLst>
          </p:cNvPr>
          <p:cNvSpPr txBox="1"/>
          <p:nvPr/>
        </p:nvSpPr>
        <p:spPr>
          <a:xfrm>
            <a:off x="291869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99363887-5B6C-9B05-5B8C-775754A37B4E}"/>
              </a:ext>
            </a:extLst>
          </p:cNvPr>
          <p:cNvSpPr txBox="1"/>
          <p:nvPr/>
        </p:nvSpPr>
        <p:spPr>
          <a:xfrm>
            <a:off x="3242541" y="401708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BA77CD7A-405B-5191-CF66-F61B2E1CF5DA}"/>
              </a:ext>
            </a:extLst>
          </p:cNvPr>
          <p:cNvSpPr txBox="1"/>
          <p:nvPr/>
        </p:nvSpPr>
        <p:spPr>
          <a:xfrm>
            <a:off x="355496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F8EFCD4C-8C51-CDB9-9F3B-AFDB398CFE86}"/>
              </a:ext>
            </a:extLst>
          </p:cNvPr>
          <p:cNvSpPr txBox="1"/>
          <p:nvPr/>
        </p:nvSpPr>
        <p:spPr>
          <a:xfrm>
            <a:off x="3878811" y="402470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BA5A45A-A8D7-37D5-8F66-7A200F40559D}"/>
              </a:ext>
            </a:extLst>
          </p:cNvPr>
          <p:cNvSpPr txBox="1"/>
          <p:nvPr/>
        </p:nvSpPr>
        <p:spPr>
          <a:xfrm>
            <a:off x="419885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734E7C9C-7C95-33E5-6DD4-B6BEBA1AF133}"/>
              </a:ext>
            </a:extLst>
          </p:cNvPr>
          <p:cNvSpPr txBox="1"/>
          <p:nvPr/>
        </p:nvSpPr>
        <p:spPr>
          <a:xfrm>
            <a:off x="4510001" y="402089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11A3FB1-9DFA-2B4B-086A-AB2FE7A2873C}"/>
              </a:ext>
            </a:extLst>
          </p:cNvPr>
          <p:cNvSpPr txBox="1"/>
          <p:nvPr/>
        </p:nvSpPr>
        <p:spPr>
          <a:xfrm>
            <a:off x="4786860" y="40196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4F9C78B2-F98B-6168-5D16-1CF081389FBB}"/>
              </a:ext>
            </a:extLst>
          </p:cNvPr>
          <p:cNvSpPr txBox="1"/>
          <p:nvPr/>
        </p:nvSpPr>
        <p:spPr>
          <a:xfrm>
            <a:off x="510944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1091B6FA-7E29-D852-54A5-AE8A8ABC9626}"/>
              </a:ext>
            </a:extLst>
          </p:cNvPr>
          <p:cNvSpPr txBox="1"/>
          <p:nvPr/>
        </p:nvSpPr>
        <p:spPr>
          <a:xfrm>
            <a:off x="541805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9628E41-B540-E9E8-3256-555D999B9A5B}"/>
              </a:ext>
            </a:extLst>
          </p:cNvPr>
          <p:cNvSpPr txBox="1"/>
          <p:nvPr/>
        </p:nvSpPr>
        <p:spPr>
          <a:xfrm>
            <a:off x="574063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E1A299ED-C7FD-A994-1B2F-620417A28FAD}"/>
              </a:ext>
            </a:extLst>
          </p:cNvPr>
          <p:cNvSpPr txBox="1"/>
          <p:nvPr/>
        </p:nvSpPr>
        <p:spPr>
          <a:xfrm>
            <a:off x="605559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98E074B0-9A8F-C072-4019-198F88B8E539}"/>
              </a:ext>
            </a:extLst>
          </p:cNvPr>
          <p:cNvSpPr txBox="1"/>
          <p:nvPr/>
        </p:nvSpPr>
        <p:spPr>
          <a:xfrm>
            <a:off x="637436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6180E69-5A61-6F6A-76CE-901C01D034CB}"/>
              </a:ext>
            </a:extLst>
          </p:cNvPr>
          <p:cNvSpPr txBox="1"/>
          <p:nvPr/>
        </p:nvSpPr>
        <p:spPr>
          <a:xfrm>
            <a:off x="669059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1F3C649-635A-9CD7-BDA0-BBBCAE522C47}"/>
              </a:ext>
            </a:extLst>
          </p:cNvPr>
          <p:cNvSpPr txBox="1"/>
          <p:nvPr/>
        </p:nvSpPr>
        <p:spPr>
          <a:xfrm>
            <a:off x="701253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E07A661-95BC-5FF9-040C-ECBEBEBF36F5}"/>
              </a:ext>
            </a:extLst>
          </p:cNvPr>
          <p:cNvSpPr txBox="1"/>
          <p:nvPr/>
        </p:nvSpPr>
        <p:spPr>
          <a:xfrm>
            <a:off x="732876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ABBD8BD-655E-C232-9E82-B2326CE7CF42}"/>
              </a:ext>
            </a:extLst>
          </p:cNvPr>
          <p:cNvSpPr txBox="1"/>
          <p:nvPr/>
        </p:nvSpPr>
        <p:spPr>
          <a:xfrm>
            <a:off x="7639280" y="402089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5C071617-6AD0-E7B7-250B-23A9AAF6B2ED}"/>
              </a:ext>
            </a:extLst>
          </p:cNvPr>
          <p:cNvSpPr txBox="1"/>
          <p:nvPr/>
        </p:nvSpPr>
        <p:spPr>
          <a:xfrm>
            <a:off x="7955510" y="401517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47BED50-1A89-75F2-1EB5-BC23327E6186}"/>
              </a:ext>
            </a:extLst>
          </p:cNvPr>
          <p:cNvSpPr txBox="1"/>
          <p:nvPr/>
        </p:nvSpPr>
        <p:spPr>
          <a:xfrm>
            <a:off x="8277455" y="401898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3AD6719-FDBC-66D9-0FDA-296DAF041031}"/>
              </a:ext>
            </a:extLst>
          </p:cNvPr>
          <p:cNvSpPr txBox="1"/>
          <p:nvPr/>
        </p:nvSpPr>
        <p:spPr>
          <a:xfrm>
            <a:off x="859368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C7AFFF9-5650-60F4-E166-C0DA07592C57}"/>
              </a:ext>
            </a:extLst>
          </p:cNvPr>
          <p:cNvSpPr txBox="1"/>
          <p:nvPr/>
        </p:nvSpPr>
        <p:spPr>
          <a:xfrm>
            <a:off x="891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D7EC143-C49A-47F3-CC3D-44C03DD5DF77}"/>
              </a:ext>
            </a:extLst>
          </p:cNvPr>
          <p:cNvSpPr txBox="1"/>
          <p:nvPr/>
        </p:nvSpPr>
        <p:spPr>
          <a:xfrm>
            <a:off x="923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03786F5-E1B2-E8EE-6EA2-052F855EE603}"/>
              </a:ext>
            </a:extLst>
          </p:cNvPr>
          <p:cNvSpPr txBox="1"/>
          <p:nvPr/>
        </p:nvSpPr>
        <p:spPr>
          <a:xfrm>
            <a:off x="955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04F43C0-938F-B0AB-B7A7-F2806353C83A}"/>
              </a:ext>
            </a:extLst>
          </p:cNvPr>
          <p:cNvSpPr txBox="1"/>
          <p:nvPr/>
        </p:nvSpPr>
        <p:spPr>
          <a:xfrm>
            <a:off x="986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7F2B265-038C-F079-642B-6E4190235CD8}"/>
              </a:ext>
            </a:extLst>
          </p:cNvPr>
          <p:cNvSpPr txBox="1"/>
          <p:nvPr/>
        </p:nvSpPr>
        <p:spPr>
          <a:xfrm>
            <a:off x="10184360" y="401581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8493EA54-6306-2679-7771-60EE7D895C05}"/>
              </a:ext>
            </a:extLst>
          </p:cNvPr>
          <p:cNvSpPr txBox="1"/>
          <p:nvPr/>
        </p:nvSpPr>
        <p:spPr>
          <a:xfrm>
            <a:off x="10500590" y="401009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55DA6D7-E932-2412-1A3D-7AD886342B4E}"/>
              </a:ext>
            </a:extLst>
          </p:cNvPr>
          <p:cNvSpPr txBox="1"/>
          <p:nvPr/>
        </p:nvSpPr>
        <p:spPr>
          <a:xfrm>
            <a:off x="10822535" y="401390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6EE3605-FA37-0041-B2ED-6A7DA4216135}"/>
              </a:ext>
            </a:extLst>
          </p:cNvPr>
          <p:cNvSpPr txBox="1"/>
          <p:nvPr/>
        </p:nvSpPr>
        <p:spPr>
          <a:xfrm>
            <a:off x="11138765" y="401200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4DD0E86C-5AF4-75C0-3CA5-7F343A6E9025}"/>
              </a:ext>
            </a:extLst>
          </p:cNvPr>
          <p:cNvSpPr txBox="1"/>
          <p:nvPr/>
        </p:nvSpPr>
        <p:spPr>
          <a:xfrm>
            <a:off x="11453725" y="401708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DC2D7AE-C79E-3EA6-CA82-85B99B30B901}"/>
              </a:ext>
            </a:extLst>
          </p:cNvPr>
          <p:cNvSpPr txBox="1"/>
          <p:nvPr/>
        </p:nvSpPr>
        <p:spPr>
          <a:xfrm>
            <a:off x="1968477" y="4456755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B3EA0FF-CA70-9027-A0E1-7782EF542812}"/>
              </a:ext>
            </a:extLst>
          </p:cNvPr>
          <p:cNvSpPr txBox="1"/>
          <p:nvPr/>
        </p:nvSpPr>
        <p:spPr>
          <a:xfrm>
            <a:off x="228623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073AFBF-A405-0AC6-5384-C9DF288877CD}"/>
              </a:ext>
            </a:extLst>
          </p:cNvPr>
          <p:cNvSpPr txBox="1"/>
          <p:nvPr/>
        </p:nvSpPr>
        <p:spPr>
          <a:xfrm>
            <a:off x="26024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9B6957A-0CAF-B6D7-3683-6945FF14F419}"/>
              </a:ext>
            </a:extLst>
          </p:cNvPr>
          <p:cNvSpPr txBox="1"/>
          <p:nvPr/>
        </p:nvSpPr>
        <p:spPr>
          <a:xfrm>
            <a:off x="291869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D2D9D894-E935-6E0E-DAAF-5D7CC3A8F891}"/>
              </a:ext>
            </a:extLst>
          </p:cNvPr>
          <p:cNvSpPr txBox="1"/>
          <p:nvPr/>
        </p:nvSpPr>
        <p:spPr>
          <a:xfrm>
            <a:off x="3242541" y="445142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56062943-A4EE-891D-606D-89D5CF6FE57B}"/>
              </a:ext>
            </a:extLst>
          </p:cNvPr>
          <p:cNvSpPr txBox="1"/>
          <p:nvPr/>
        </p:nvSpPr>
        <p:spPr>
          <a:xfrm>
            <a:off x="355496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ACE7E1A0-3241-66CA-B482-8D6CB9FDE70A}"/>
              </a:ext>
            </a:extLst>
          </p:cNvPr>
          <p:cNvSpPr txBox="1"/>
          <p:nvPr/>
        </p:nvSpPr>
        <p:spPr>
          <a:xfrm>
            <a:off x="3878811" y="445904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6EC20AE1-080C-BEE1-F311-81F2346FBC38}"/>
              </a:ext>
            </a:extLst>
          </p:cNvPr>
          <p:cNvSpPr txBox="1"/>
          <p:nvPr/>
        </p:nvSpPr>
        <p:spPr>
          <a:xfrm>
            <a:off x="419885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2B49F38-0F08-1FDB-6C87-CF36EC060EC9}"/>
              </a:ext>
            </a:extLst>
          </p:cNvPr>
          <p:cNvSpPr txBox="1"/>
          <p:nvPr/>
        </p:nvSpPr>
        <p:spPr>
          <a:xfrm>
            <a:off x="4510001" y="4455231"/>
            <a:ext cx="256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93F7CBAE-2E87-26BE-B7B2-C63D8165C8E2}"/>
              </a:ext>
            </a:extLst>
          </p:cNvPr>
          <p:cNvSpPr txBox="1"/>
          <p:nvPr/>
        </p:nvSpPr>
        <p:spPr>
          <a:xfrm>
            <a:off x="4786860" y="445396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09B1FDA-D2A4-932F-EE9A-28575E52EE22}"/>
              </a:ext>
            </a:extLst>
          </p:cNvPr>
          <p:cNvSpPr txBox="1"/>
          <p:nvPr/>
        </p:nvSpPr>
        <p:spPr>
          <a:xfrm>
            <a:off x="510944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377BBAE3-709E-608A-20C2-96F099760836}"/>
              </a:ext>
            </a:extLst>
          </p:cNvPr>
          <p:cNvSpPr txBox="1"/>
          <p:nvPr/>
        </p:nvSpPr>
        <p:spPr>
          <a:xfrm>
            <a:off x="541805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D560607-83DE-0C24-ED27-16EA941B70AF}"/>
              </a:ext>
            </a:extLst>
          </p:cNvPr>
          <p:cNvSpPr txBox="1"/>
          <p:nvPr/>
        </p:nvSpPr>
        <p:spPr>
          <a:xfrm>
            <a:off x="574063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A8C93CD-CCF8-DE68-4B09-E33DD1F4F0C7}"/>
              </a:ext>
            </a:extLst>
          </p:cNvPr>
          <p:cNvSpPr txBox="1"/>
          <p:nvPr/>
        </p:nvSpPr>
        <p:spPr>
          <a:xfrm>
            <a:off x="605559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F77F0284-E0DD-3EE5-BBF9-AA59AAD141BB}"/>
              </a:ext>
            </a:extLst>
          </p:cNvPr>
          <p:cNvSpPr txBox="1"/>
          <p:nvPr/>
        </p:nvSpPr>
        <p:spPr>
          <a:xfrm>
            <a:off x="637436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44A89E7-24F1-C034-CDBD-0D24E3A44D64}"/>
              </a:ext>
            </a:extLst>
          </p:cNvPr>
          <p:cNvSpPr txBox="1"/>
          <p:nvPr/>
        </p:nvSpPr>
        <p:spPr>
          <a:xfrm>
            <a:off x="669059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8D28B4F3-8072-847D-E55D-69FED080F076}"/>
              </a:ext>
            </a:extLst>
          </p:cNvPr>
          <p:cNvSpPr txBox="1"/>
          <p:nvPr/>
        </p:nvSpPr>
        <p:spPr>
          <a:xfrm>
            <a:off x="701253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9C5699CD-425E-210B-F746-A04F1A820212}"/>
              </a:ext>
            </a:extLst>
          </p:cNvPr>
          <p:cNvSpPr txBox="1"/>
          <p:nvPr/>
        </p:nvSpPr>
        <p:spPr>
          <a:xfrm>
            <a:off x="732876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18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B0C05840-FEF5-854B-8F4B-900BC53789F5}"/>
              </a:ext>
            </a:extLst>
          </p:cNvPr>
          <p:cNvSpPr txBox="1"/>
          <p:nvPr/>
        </p:nvSpPr>
        <p:spPr>
          <a:xfrm>
            <a:off x="7639280" y="445523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19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FD78C5AD-1579-F357-9612-C5B6D1F0B970}"/>
              </a:ext>
            </a:extLst>
          </p:cNvPr>
          <p:cNvSpPr txBox="1"/>
          <p:nvPr/>
        </p:nvSpPr>
        <p:spPr>
          <a:xfrm>
            <a:off x="7955510" y="444951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20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2F31257B-478B-7BEE-AA21-C7BCD68540DB}"/>
              </a:ext>
            </a:extLst>
          </p:cNvPr>
          <p:cNvSpPr txBox="1"/>
          <p:nvPr/>
        </p:nvSpPr>
        <p:spPr>
          <a:xfrm>
            <a:off x="8277455" y="445332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3ED4DD6-783E-50B9-F065-311A86B2E528}"/>
              </a:ext>
            </a:extLst>
          </p:cNvPr>
          <p:cNvSpPr txBox="1"/>
          <p:nvPr/>
        </p:nvSpPr>
        <p:spPr>
          <a:xfrm>
            <a:off x="859368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22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58F544B-2330-EEF0-C1D6-E1B69C0A4CAA}"/>
              </a:ext>
            </a:extLst>
          </p:cNvPr>
          <p:cNvSpPr txBox="1"/>
          <p:nvPr/>
        </p:nvSpPr>
        <p:spPr>
          <a:xfrm>
            <a:off x="891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23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042BCE2-23FB-50C1-C9D7-EA5B045293E0}"/>
              </a:ext>
            </a:extLst>
          </p:cNvPr>
          <p:cNvSpPr txBox="1"/>
          <p:nvPr/>
        </p:nvSpPr>
        <p:spPr>
          <a:xfrm>
            <a:off x="923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24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3218E95-2D79-8A7E-D5CC-A6A2CE898F95}"/>
              </a:ext>
            </a:extLst>
          </p:cNvPr>
          <p:cNvSpPr txBox="1"/>
          <p:nvPr/>
        </p:nvSpPr>
        <p:spPr>
          <a:xfrm>
            <a:off x="955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25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6573F8-AE50-DB44-E78A-B31614842387}"/>
              </a:ext>
            </a:extLst>
          </p:cNvPr>
          <p:cNvSpPr txBox="1"/>
          <p:nvPr/>
        </p:nvSpPr>
        <p:spPr>
          <a:xfrm>
            <a:off x="986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26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4DCCF0FF-9EC9-2CC8-56B9-48EAEE5CAF94}"/>
              </a:ext>
            </a:extLst>
          </p:cNvPr>
          <p:cNvSpPr txBox="1"/>
          <p:nvPr/>
        </p:nvSpPr>
        <p:spPr>
          <a:xfrm>
            <a:off x="10184360" y="445015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ABD309D0-8C6F-05D0-15AC-828E85E5734B}"/>
              </a:ext>
            </a:extLst>
          </p:cNvPr>
          <p:cNvSpPr txBox="1"/>
          <p:nvPr/>
        </p:nvSpPr>
        <p:spPr>
          <a:xfrm>
            <a:off x="10500590" y="444443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28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4E18BA6B-756B-4A64-EF20-37B61653080A}"/>
              </a:ext>
            </a:extLst>
          </p:cNvPr>
          <p:cNvSpPr txBox="1"/>
          <p:nvPr/>
        </p:nvSpPr>
        <p:spPr>
          <a:xfrm>
            <a:off x="10822535" y="4448246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29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285BFD5-F9FD-EFCE-70EC-F762E76714F0}"/>
              </a:ext>
            </a:extLst>
          </p:cNvPr>
          <p:cNvSpPr txBox="1"/>
          <p:nvPr/>
        </p:nvSpPr>
        <p:spPr>
          <a:xfrm>
            <a:off x="11138765" y="444634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30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2FB8394-294A-413A-A2B6-138D79F0B660}"/>
              </a:ext>
            </a:extLst>
          </p:cNvPr>
          <p:cNvSpPr txBox="1"/>
          <p:nvPr/>
        </p:nvSpPr>
        <p:spPr>
          <a:xfrm>
            <a:off x="11453725" y="4451421"/>
            <a:ext cx="3947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31</a:t>
            </a:r>
          </a:p>
        </p:txBody>
      </p:sp>
      <p:pic>
        <p:nvPicPr>
          <p:cNvPr id="396" name="Picture 395">
            <a:extLst>
              <a:ext uri="{FF2B5EF4-FFF2-40B4-BE49-F238E27FC236}">
                <a16:creationId xmlns:a16="http://schemas.microsoft.com/office/drawing/2014/main" id="{E07E00F7-C2C1-6D80-E0AA-F488D663B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59"/>
          <a:stretch/>
        </p:blipFill>
        <p:spPr>
          <a:xfrm>
            <a:off x="337556" y="208177"/>
            <a:ext cx="2998319" cy="905001"/>
          </a:xfrm>
          <a:prstGeom prst="rect">
            <a:avLst/>
          </a:prstGeom>
        </p:spPr>
      </p:pic>
      <p:grpSp>
        <p:nvGrpSpPr>
          <p:cNvPr id="402" name="Group 401">
            <a:extLst>
              <a:ext uri="{FF2B5EF4-FFF2-40B4-BE49-F238E27FC236}">
                <a16:creationId xmlns:a16="http://schemas.microsoft.com/office/drawing/2014/main" id="{76F1E0E5-9382-4175-0E91-9559AFD87AFB}"/>
              </a:ext>
            </a:extLst>
          </p:cNvPr>
          <p:cNvGrpSpPr/>
          <p:nvPr/>
        </p:nvGrpSpPr>
        <p:grpSpPr>
          <a:xfrm>
            <a:off x="8432947" y="584812"/>
            <a:ext cx="3379118" cy="1412240"/>
            <a:chOff x="8290707" y="314960"/>
            <a:chExt cx="3379118" cy="1412240"/>
          </a:xfrm>
        </p:grpSpPr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7D8F5A45-9C25-56EC-FC49-67724A26B45A}"/>
                </a:ext>
              </a:extLst>
            </p:cNvPr>
            <p:cNvSpPr/>
            <p:nvPr/>
          </p:nvSpPr>
          <p:spPr>
            <a:xfrm>
              <a:off x="8290707" y="314960"/>
              <a:ext cx="3379118" cy="14122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1FC64909-273A-22E9-706A-2988A8B1B355}"/>
                </a:ext>
              </a:extLst>
            </p:cNvPr>
            <p:cNvSpPr txBox="1"/>
            <p:nvPr/>
          </p:nvSpPr>
          <p:spPr>
            <a:xfrm>
              <a:off x="8478023" y="426951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Jan         Feb        Mar          Apr</a:t>
              </a: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795EAD81-A1E5-1375-0B03-9D85484C4395}"/>
                </a:ext>
              </a:extLst>
            </p:cNvPr>
            <p:cNvSpPr txBox="1"/>
            <p:nvPr/>
          </p:nvSpPr>
          <p:spPr>
            <a:xfrm>
              <a:off x="8478022" y="872080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May        Jun        Jul            Aug</a:t>
              </a:r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B3AFB536-DCAF-31A7-F9DE-0F6147193FF2}"/>
                </a:ext>
              </a:extLst>
            </p:cNvPr>
            <p:cNvSpPr txBox="1"/>
            <p:nvPr/>
          </p:nvSpPr>
          <p:spPr>
            <a:xfrm>
              <a:off x="8441285" y="1317209"/>
              <a:ext cx="3174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Sept        Oct        Nov          Dec</a:t>
              </a:r>
            </a:p>
          </p:txBody>
        </p:sp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DE97A55-17EF-DF0E-11B4-96A5BF89C657}"/>
              </a:ext>
            </a:extLst>
          </p:cNvPr>
          <p:cNvSpPr/>
          <p:nvPr/>
        </p:nvSpPr>
        <p:spPr>
          <a:xfrm>
            <a:off x="400877" y="5025885"/>
            <a:ext cx="11447587" cy="1472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1ECD1F1-69F1-A3C1-7D06-0E156D0CB25E}"/>
              </a:ext>
            </a:extLst>
          </p:cNvPr>
          <p:cNvSpPr/>
          <p:nvPr/>
        </p:nvSpPr>
        <p:spPr>
          <a:xfrm>
            <a:off x="492351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B21FC52E-E57E-F54C-B1B9-A684F2A0DE66}"/>
              </a:ext>
            </a:extLst>
          </p:cNvPr>
          <p:cNvSpPr/>
          <p:nvPr/>
        </p:nvSpPr>
        <p:spPr>
          <a:xfrm>
            <a:off x="2404238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E9DC90EE-9489-8D19-55C2-EFAB95BF951F}"/>
              </a:ext>
            </a:extLst>
          </p:cNvPr>
          <p:cNvSpPr/>
          <p:nvPr/>
        </p:nvSpPr>
        <p:spPr>
          <a:xfrm>
            <a:off x="4295805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4324B44-F628-7397-B852-85AA6E0CCCA7}"/>
              </a:ext>
            </a:extLst>
          </p:cNvPr>
          <p:cNvSpPr/>
          <p:nvPr/>
        </p:nvSpPr>
        <p:spPr>
          <a:xfrm>
            <a:off x="6197532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97DFBB07-E5BF-CD44-5E03-0CAEEE5D1591}"/>
              </a:ext>
            </a:extLst>
          </p:cNvPr>
          <p:cNvSpPr/>
          <p:nvPr/>
        </p:nvSpPr>
        <p:spPr>
          <a:xfrm>
            <a:off x="8089099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3C5FF964-FD52-20BE-F3F2-166229B63AC3}"/>
              </a:ext>
            </a:extLst>
          </p:cNvPr>
          <p:cNvSpPr/>
          <p:nvPr/>
        </p:nvSpPr>
        <p:spPr>
          <a:xfrm>
            <a:off x="9980667" y="5124094"/>
            <a:ext cx="1739302" cy="127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329884C-6266-E098-9E7D-FA2D45BFBEB1}"/>
              </a:ext>
            </a:extLst>
          </p:cNvPr>
          <p:cNvSpPr/>
          <p:nvPr/>
        </p:nvSpPr>
        <p:spPr>
          <a:xfrm>
            <a:off x="168053" y="139147"/>
            <a:ext cx="11873948" cy="654414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" name="Picture 208">
            <a:extLst>
              <a:ext uri="{FF2B5EF4-FFF2-40B4-BE49-F238E27FC236}">
                <a16:creationId xmlns:a16="http://schemas.microsoft.com/office/drawing/2014/main" id="{93B02159-08C3-AA45-758B-23D5B4B38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204"/>
          <a:stretch/>
        </p:blipFill>
        <p:spPr>
          <a:xfrm>
            <a:off x="3565811" y="217801"/>
            <a:ext cx="4263574" cy="905001"/>
          </a:xfrm>
          <a:prstGeom prst="rect">
            <a:avLst/>
          </a:prstGeom>
        </p:spPr>
      </p:pic>
      <p:sp>
        <p:nvSpPr>
          <p:cNvPr id="210" name="Rectangle 209">
            <a:extLst>
              <a:ext uri="{FF2B5EF4-FFF2-40B4-BE49-F238E27FC236}">
                <a16:creationId xmlns:a16="http://schemas.microsoft.com/office/drawing/2014/main" id="{9153E383-4B15-9AB6-084B-F43AFA164994}"/>
              </a:ext>
            </a:extLst>
          </p:cNvPr>
          <p:cNvSpPr/>
          <p:nvPr/>
        </p:nvSpPr>
        <p:spPr>
          <a:xfrm>
            <a:off x="7523923" y="1290933"/>
            <a:ext cx="651682" cy="706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BDDE32C-F465-0963-E570-C3C588A3639C}"/>
              </a:ext>
            </a:extLst>
          </p:cNvPr>
          <p:cNvSpPr/>
          <p:nvPr/>
        </p:nvSpPr>
        <p:spPr>
          <a:xfrm>
            <a:off x="11848464" y="6498842"/>
            <a:ext cx="343536" cy="349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656</Words>
  <Application>Microsoft Office PowerPoint</Application>
  <PresentationFormat>Widescreen</PresentationFormat>
  <Paragraphs>569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Thakkar</dc:creator>
  <cp:lastModifiedBy>Manav Thakkar</cp:lastModifiedBy>
  <cp:revision>12</cp:revision>
  <dcterms:created xsi:type="dcterms:W3CDTF">2024-06-16T14:42:24Z</dcterms:created>
  <dcterms:modified xsi:type="dcterms:W3CDTF">2024-07-27T22:26:53Z</dcterms:modified>
</cp:coreProperties>
</file>